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257" r:id="rId3"/>
    <p:sldId id="259" r:id="rId4"/>
    <p:sldId id="269" r:id="rId5"/>
    <p:sldId id="270" r:id="rId6"/>
    <p:sldId id="261" r:id="rId7"/>
    <p:sldId id="264" r:id="rId8"/>
    <p:sldId id="262" r:id="rId9"/>
    <p:sldId id="263" r:id="rId10"/>
    <p:sldId id="265" r:id="rId11"/>
    <p:sldId id="266" r:id="rId12"/>
    <p:sldId id="267" r:id="rId13"/>
    <p:sldId id="272"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6F06D1-60F3-46BD-A31F-59650BF8D889}">
          <p14:sldIdLst>
            <p14:sldId id="260"/>
            <p14:sldId id="257"/>
            <p14:sldId id="259"/>
            <p14:sldId id="269"/>
            <p14:sldId id="270"/>
            <p14:sldId id="261"/>
          </p14:sldIdLst>
        </p14:section>
        <p14:section name="Untitled Section" id="{9F7C96A1-E2D3-4158-8E81-2AFDE9B35299}">
          <p14:sldIdLst>
            <p14:sldId id="264"/>
            <p14:sldId id="262"/>
            <p14:sldId id="263"/>
            <p14:sldId id="265"/>
            <p14:sldId id="266"/>
            <p14:sldId id="267"/>
            <p14:sldId id="272"/>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vin Bilalzada" initials="PB" lastIdx="1" clrIdx="0">
    <p:extLst>
      <p:ext uri="{19B8F6BF-5375-455C-9EA6-DF929625EA0E}">
        <p15:presenceInfo xmlns:p15="http://schemas.microsoft.com/office/powerpoint/2012/main" userId="ea40e923002d9d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03" autoAdjust="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9.pn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1.png"/><Relationship Id="rId6" Type="http://schemas.openxmlformats.org/officeDocument/2006/relationships/image" Target="../media/image22.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5.pn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8.svg"/><Relationship Id="rId2" Type="http://schemas.openxmlformats.org/officeDocument/2006/relationships/image" Target="../media/image30.svg"/><Relationship Id="rId1" Type="http://schemas.openxmlformats.org/officeDocument/2006/relationships/image" Target="../media/image17.png"/><Relationship Id="rId6" Type="http://schemas.openxmlformats.org/officeDocument/2006/relationships/image" Target="../media/image34.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21.png"/></Relationships>
</file>

<file path=ppt/diagrams/_rels/data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6.svg"/><Relationship Id="rId1" Type="http://schemas.openxmlformats.org/officeDocument/2006/relationships/image" Target="../media/image23.png"/><Relationship Id="rId6" Type="http://schemas.openxmlformats.org/officeDocument/2006/relationships/image" Target="../media/image42.svg"/><Relationship Id="rId5" Type="http://schemas.openxmlformats.org/officeDocument/2006/relationships/image" Target="../media/image25.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27.png"/></Relationships>
</file>

<file path=ppt/diagrams/_rels/data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48.svg"/><Relationship Id="rId1" Type="http://schemas.openxmlformats.org/officeDocument/2006/relationships/image" Target="../media/image28.png"/><Relationship Id="rId6" Type="http://schemas.openxmlformats.org/officeDocument/2006/relationships/image" Target="../media/image52.svg"/><Relationship Id="rId5" Type="http://schemas.openxmlformats.org/officeDocument/2006/relationships/image" Target="../media/image30.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32.png"/></Relationships>
</file>

<file path=ppt/diagrams/_rels/data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image" Target="../media/image58.svg"/><Relationship Id="rId1" Type="http://schemas.openxmlformats.org/officeDocument/2006/relationships/image" Target="../media/image33.png"/><Relationship Id="rId6" Type="http://schemas.openxmlformats.org/officeDocument/2006/relationships/image" Target="../media/image52.svg"/><Relationship Id="rId5" Type="http://schemas.openxmlformats.org/officeDocument/2006/relationships/image" Target="../media/image34.png"/><Relationship Id="rId10" Type="http://schemas.openxmlformats.org/officeDocument/2006/relationships/image" Target="../media/image14.svg"/><Relationship Id="rId4" Type="http://schemas.openxmlformats.org/officeDocument/2006/relationships/image" Target="../media/image40.svg"/><Relationship Id="rId9" Type="http://schemas.openxmlformats.org/officeDocument/2006/relationships/image" Target="../media/image36.png"/></Relationships>
</file>

<file path=ppt/diagrams/_rels/data9.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62.svg"/><Relationship Id="rId1" Type="http://schemas.openxmlformats.org/officeDocument/2006/relationships/image" Target="../media/image37.png"/><Relationship Id="rId6" Type="http://schemas.openxmlformats.org/officeDocument/2006/relationships/image" Target="../media/image66.svg"/><Relationship Id="rId5" Type="http://schemas.openxmlformats.org/officeDocument/2006/relationships/image" Target="../media/image39.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4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1.png"/><Relationship Id="rId6" Type="http://schemas.openxmlformats.org/officeDocument/2006/relationships/image" Target="../media/image22.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8.svg"/><Relationship Id="rId2" Type="http://schemas.openxmlformats.org/officeDocument/2006/relationships/image" Target="../media/image30.svg"/><Relationship Id="rId1" Type="http://schemas.openxmlformats.org/officeDocument/2006/relationships/image" Target="../media/image17.png"/><Relationship Id="rId6" Type="http://schemas.openxmlformats.org/officeDocument/2006/relationships/image" Target="../media/image34.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6.svg"/><Relationship Id="rId1" Type="http://schemas.openxmlformats.org/officeDocument/2006/relationships/image" Target="../media/image23.png"/><Relationship Id="rId6" Type="http://schemas.openxmlformats.org/officeDocument/2006/relationships/image" Target="../media/image42.svg"/><Relationship Id="rId5" Type="http://schemas.openxmlformats.org/officeDocument/2006/relationships/image" Target="../media/image25.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27.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48.svg"/><Relationship Id="rId1" Type="http://schemas.openxmlformats.org/officeDocument/2006/relationships/image" Target="../media/image28.png"/><Relationship Id="rId6" Type="http://schemas.openxmlformats.org/officeDocument/2006/relationships/image" Target="../media/image52.svg"/><Relationship Id="rId5" Type="http://schemas.openxmlformats.org/officeDocument/2006/relationships/image" Target="../media/image30.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3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image" Target="../media/image58.svg"/><Relationship Id="rId1" Type="http://schemas.openxmlformats.org/officeDocument/2006/relationships/image" Target="../media/image33.png"/><Relationship Id="rId6" Type="http://schemas.openxmlformats.org/officeDocument/2006/relationships/image" Target="../media/image52.svg"/><Relationship Id="rId5" Type="http://schemas.openxmlformats.org/officeDocument/2006/relationships/image" Target="../media/image34.png"/><Relationship Id="rId10" Type="http://schemas.openxmlformats.org/officeDocument/2006/relationships/image" Target="../media/image14.svg"/><Relationship Id="rId4" Type="http://schemas.openxmlformats.org/officeDocument/2006/relationships/image" Target="../media/image40.svg"/><Relationship Id="rId9" Type="http://schemas.openxmlformats.org/officeDocument/2006/relationships/image" Target="../media/image36.png"/></Relationships>
</file>

<file path=ppt/diagrams/_rels/drawing9.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62.svg"/><Relationship Id="rId1" Type="http://schemas.openxmlformats.org/officeDocument/2006/relationships/image" Target="../media/image37.png"/><Relationship Id="rId6" Type="http://schemas.openxmlformats.org/officeDocument/2006/relationships/image" Target="../media/image66.svg"/><Relationship Id="rId5" Type="http://schemas.openxmlformats.org/officeDocument/2006/relationships/image" Target="../media/image39.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101F6-11EF-4F42-97F1-7261E7BB5E1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D1BD202-1A67-424C-913E-E835DBBB1338}">
      <dgm:prSet/>
      <dgm:spPr/>
      <dgm:t>
        <a:bodyPr/>
        <a:lstStyle/>
        <a:p>
          <a:pPr>
            <a:lnSpc>
              <a:spcPct val="100000"/>
            </a:lnSpc>
          </a:pPr>
          <a:r>
            <a:rPr lang="en-US" dirty="0"/>
            <a:t>This presentation will give you a brief overview of who we are, what we do, and how we can provide solutions to help you grow your business and manage your supply chain. Thank you for taking the time to view this presentation. </a:t>
          </a:r>
        </a:p>
      </dgm:t>
    </dgm:pt>
    <dgm:pt modelId="{D6B341BE-FB80-4CB2-BEB2-7FB887213A74}" type="parTrans" cxnId="{94C0CFC6-1266-4CA0-9CCC-54103BB7CAFC}">
      <dgm:prSet/>
      <dgm:spPr/>
      <dgm:t>
        <a:bodyPr/>
        <a:lstStyle/>
        <a:p>
          <a:endParaRPr lang="en-US"/>
        </a:p>
      </dgm:t>
    </dgm:pt>
    <dgm:pt modelId="{D59F5C17-7C35-45BD-8FC2-BD0DBBEB56E4}" type="sibTrans" cxnId="{94C0CFC6-1266-4CA0-9CCC-54103BB7CAFC}">
      <dgm:prSet/>
      <dgm:spPr/>
      <dgm:t>
        <a:bodyPr/>
        <a:lstStyle/>
        <a:p>
          <a:pPr>
            <a:lnSpc>
              <a:spcPct val="100000"/>
            </a:lnSpc>
          </a:pPr>
          <a:endParaRPr lang="en-US"/>
        </a:p>
      </dgm:t>
    </dgm:pt>
    <dgm:pt modelId="{EFAC3C55-6A72-4547-BC0F-6C4014F81D53}">
      <dgm:prSet/>
      <dgm:spPr/>
      <dgm:t>
        <a:bodyPr/>
        <a:lstStyle/>
        <a:p>
          <a:pPr>
            <a:lnSpc>
              <a:spcPct val="100000"/>
            </a:lnSpc>
          </a:pPr>
          <a:r>
            <a:rPr lang="en-US" dirty="0"/>
            <a:t>Thank you for taking the time to view this presentation. </a:t>
          </a:r>
        </a:p>
      </dgm:t>
    </dgm:pt>
    <dgm:pt modelId="{5B7D2877-2EC6-465C-B3F7-F19FED5D2C86}" type="parTrans" cxnId="{0BE64A52-1496-4E63-96B9-5199B1011BD2}">
      <dgm:prSet/>
      <dgm:spPr/>
      <dgm:t>
        <a:bodyPr/>
        <a:lstStyle/>
        <a:p>
          <a:endParaRPr lang="en-US"/>
        </a:p>
      </dgm:t>
    </dgm:pt>
    <dgm:pt modelId="{07A606F0-2986-4180-896E-098BFFE4F740}" type="sibTrans" cxnId="{0BE64A52-1496-4E63-96B9-5199B1011BD2}">
      <dgm:prSet/>
      <dgm:spPr/>
      <dgm:t>
        <a:bodyPr/>
        <a:lstStyle/>
        <a:p>
          <a:endParaRPr lang="en-US"/>
        </a:p>
      </dgm:t>
    </dgm:pt>
    <dgm:pt modelId="{32D0B23C-805E-4278-9ED0-DF5CF3C948DF}" type="pres">
      <dgm:prSet presAssocID="{85A101F6-11EF-4F42-97F1-7261E7BB5E17}" presName="linear" presStyleCnt="0">
        <dgm:presLayoutVars>
          <dgm:animLvl val="lvl"/>
          <dgm:resizeHandles val="exact"/>
        </dgm:presLayoutVars>
      </dgm:prSet>
      <dgm:spPr/>
      <dgm:t>
        <a:bodyPr/>
        <a:lstStyle/>
        <a:p>
          <a:endParaRPr lang="ru-RU"/>
        </a:p>
      </dgm:t>
    </dgm:pt>
    <dgm:pt modelId="{514047BC-EEAC-47F8-B524-3B80B9C96365}" type="pres">
      <dgm:prSet presAssocID="{CD1BD202-1A67-424C-913E-E835DBBB1338}" presName="parentText" presStyleLbl="node1" presStyleIdx="0" presStyleCnt="2">
        <dgm:presLayoutVars>
          <dgm:chMax val="0"/>
          <dgm:bulletEnabled val="1"/>
        </dgm:presLayoutVars>
      </dgm:prSet>
      <dgm:spPr/>
      <dgm:t>
        <a:bodyPr/>
        <a:lstStyle/>
        <a:p>
          <a:endParaRPr lang="ru-RU"/>
        </a:p>
      </dgm:t>
    </dgm:pt>
    <dgm:pt modelId="{E25C1493-5D62-4B01-BF3B-9F41F9ABF0A3}" type="pres">
      <dgm:prSet presAssocID="{D59F5C17-7C35-45BD-8FC2-BD0DBBEB56E4}" presName="spacer" presStyleCnt="0"/>
      <dgm:spPr/>
    </dgm:pt>
    <dgm:pt modelId="{80269EB8-A7E4-4020-952E-7479CBD2D80A}" type="pres">
      <dgm:prSet presAssocID="{EFAC3C55-6A72-4547-BC0F-6C4014F81D53}" presName="parentText" presStyleLbl="node1" presStyleIdx="1" presStyleCnt="2">
        <dgm:presLayoutVars>
          <dgm:chMax val="0"/>
          <dgm:bulletEnabled val="1"/>
        </dgm:presLayoutVars>
      </dgm:prSet>
      <dgm:spPr/>
      <dgm:t>
        <a:bodyPr/>
        <a:lstStyle/>
        <a:p>
          <a:endParaRPr lang="ru-RU"/>
        </a:p>
      </dgm:t>
    </dgm:pt>
  </dgm:ptLst>
  <dgm:cxnLst>
    <dgm:cxn modelId="{0BE64A52-1496-4E63-96B9-5199B1011BD2}" srcId="{85A101F6-11EF-4F42-97F1-7261E7BB5E17}" destId="{EFAC3C55-6A72-4547-BC0F-6C4014F81D53}" srcOrd="1" destOrd="0" parTransId="{5B7D2877-2EC6-465C-B3F7-F19FED5D2C86}" sibTransId="{07A606F0-2986-4180-896E-098BFFE4F740}"/>
    <dgm:cxn modelId="{440E76C5-2BB5-4E47-A0F0-5E913CA4F7C1}" type="presOf" srcId="{CD1BD202-1A67-424C-913E-E835DBBB1338}" destId="{514047BC-EEAC-47F8-B524-3B80B9C96365}" srcOrd="0" destOrd="0" presId="urn:microsoft.com/office/officeart/2005/8/layout/vList2"/>
    <dgm:cxn modelId="{62A72177-C885-4329-A4D3-E7EE6598758E}" type="presOf" srcId="{EFAC3C55-6A72-4547-BC0F-6C4014F81D53}" destId="{80269EB8-A7E4-4020-952E-7479CBD2D80A}" srcOrd="0" destOrd="0" presId="urn:microsoft.com/office/officeart/2005/8/layout/vList2"/>
    <dgm:cxn modelId="{94C0CFC6-1266-4CA0-9CCC-54103BB7CAFC}" srcId="{85A101F6-11EF-4F42-97F1-7261E7BB5E17}" destId="{CD1BD202-1A67-424C-913E-E835DBBB1338}" srcOrd="0" destOrd="0" parTransId="{D6B341BE-FB80-4CB2-BEB2-7FB887213A74}" sibTransId="{D59F5C17-7C35-45BD-8FC2-BD0DBBEB56E4}"/>
    <dgm:cxn modelId="{859B8A6E-8770-4701-AF38-8D93DD58CA1A}" type="presOf" srcId="{85A101F6-11EF-4F42-97F1-7261E7BB5E17}" destId="{32D0B23C-805E-4278-9ED0-DF5CF3C948DF}" srcOrd="0" destOrd="0" presId="urn:microsoft.com/office/officeart/2005/8/layout/vList2"/>
    <dgm:cxn modelId="{E8596A6D-8797-45C0-BE00-C7F613BCC334}" type="presParOf" srcId="{32D0B23C-805E-4278-9ED0-DF5CF3C948DF}" destId="{514047BC-EEAC-47F8-B524-3B80B9C96365}" srcOrd="0" destOrd="0" presId="urn:microsoft.com/office/officeart/2005/8/layout/vList2"/>
    <dgm:cxn modelId="{C1FCAB52-58CD-4EC6-B7FD-A3DA83147903}" type="presParOf" srcId="{32D0B23C-805E-4278-9ED0-DF5CF3C948DF}" destId="{E25C1493-5D62-4B01-BF3B-9F41F9ABF0A3}" srcOrd="1" destOrd="0" presId="urn:microsoft.com/office/officeart/2005/8/layout/vList2"/>
    <dgm:cxn modelId="{4EEE06B0-3FE8-44DF-A6D8-1FD83D2E5298}" type="presParOf" srcId="{32D0B23C-805E-4278-9ED0-DF5CF3C948DF}" destId="{80269EB8-A7E4-4020-952E-7479CBD2D80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B4E94-B938-4D44-8098-C06E999BCD33}" type="doc">
      <dgm:prSet loTypeId="urn:microsoft.com/office/officeart/2005/8/layout/radial5" loCatId="cycle" qsTypeId="urn:microsoft.com/office/officeart/2005/8/quickstyle/3d1" qsCatId="3D" csTypeId="urn:microsoft.com/office/officeart/2005/8/colors/accent5_4" csCatId="accent5" phldr="1"/>
      <dgm:spPr/>
      <dgm:t>
        <a:bodyPr/>
        <a:lstStyle/>
        <a:p>
          <a:endParaRPr lang="en-US"/>
        </a:p>
      </dgm:t>
    </dgm:pt>
    <dgm:pt modelId="{578CB53B-780F-400C-88D2-969323041961}">
      <dgm:prSet phldrT="[Text]"/>
      <dgm:spPr/>
      <dgm:t>
        <a:bodyPr/>
        <a:lstStyle/>
        <a:p>
          <a:r>
            <a:rPr lang="en-US" b="1" dirty="0"/>
            <a:t>We offer Services</a:t>
          </a:r>
        </a:p>
      </dgm:t>
    </dgm:pt>
    <dgm:pt modelId="{34107B5C-E338-49C0-A696-5C5308574D37}" type="parTrans" cxnId="{B8A47B2E-4D5C-4B3D-8193-0EF7C8943AEA}">
      <dgm:prSet/>
      <dgm:spPr/>
      <dgm:t>
        <a:bodyPr/>
        <a:lstStyle/>
        <a:p>
          <a:endParaRPr lang="en-US"/>
        </a:p>
      </dgm:t>
    </dgm:pt>
    <dgm:pt modelId="{1CA21B02-7935-4B94-B489-B159F8E78593}" type="sibTrans" cxnId="{B8A47B2E-4D5C-4B3D-8193-0EF7C8943AEA}">
      <dgm:prSet/>
      <dgm:spPr/>
      <dgm:t>
        <a:bodyPr/>
        <a:lstStyle/>
        <a:p>
          <a:endParaRPr lang="en-US"/>
        </a:p>
      </dgm:t>
    </dgm:pt>
    <dgm:pt modelId="{F1611038-88D6-4D2F-98D9-0319434A487C}">
      <dgm:prSet phldrT="[Text]" custT="1"/>
      <dgm:spPr/>
      <dgm:t>
        <a:bodyPr/>
        <a:lstStyle/>
        <a:p>
          <a:r>
            <a:rPr lang="en-US" sz="1400" b="1" dirty="0"/>
            <a:t>Air freight forwarding</a:t>
          </a:r>
        </a:p>
      </dgm:t>
    </dgm:pt>
    <dgm:pt modelId="{44FA8B49-A000-4959-9BD9-20E72CBE887C}" type="parTrans" cxnId="{5DD610E8-83B2-4EB8-BC22-19F4258DCA46}">
      <dgm:prSet/>
      <dgm:spPr/>
      <dgm:t>
        <a:bodyPr/>
        <a:lstStyle/>
        <a:p>
          <a:endParaRPr lang="en-US"/>
        </a:p>
      </dgm:t>
    </dgm:pt>
    <dgm:pt modelId="{9DBF8050-4022-4914-96E5-5D28081109BE}" type="sibTrans" cxnId="{5DD610E8-83B2-4EB8-BC22-19F4258DCA46}">
      <dgm:prSet/>
      <dgm:spPr/>
      <dgm:t>
        <a:bodyPr/>
        <a:lstStyle/>
        <a:p>
          <a:endParaRPr lang="en-US"/>
        </a:p>
      </dgm:t>
    </dgm:pt>
    <dgm:pt modelId="{9B75947D-5AB7-4417-BBF2-E817CCD96389}">
      <dgm:prSet phldrT="[Text]" custT="1"/>
      <dgm:spPr/>
      <dgm:t>
        <a:bodyPr/>
        <a:lstStyle/>
        <a:p>
          <a:r>
            <a:rPr lang="en-US" sz="1400" b="1" dirty="0"/>
            <a:t>Ocean freight forwarding</a:t>
          </a:r>
        </a:p>
      </dgm:t>
    </dgm:pt>
    <dgm:pt modelId="{78435CA7-07F7-4CD7-9326-04D0CA9341D9}" type="parTrans" cxnId="{346A7283-8F2D-42E8-896C-17BE0872929D}">
      <dgm:prSet/>
      <dgm:spPr/>
      <dgm:t>
        <a:bodyPr/>
        <a:lstStyle/>
        <a:p>
          <a:endParaRPr lang="en-US"/>
        </a:p>
      </dgm:t>
    </dgm:pt>
    <dgm:pt modelId="{A9C1B8D2-E57C-43A5-B28C-88638D38147F}" type="sibTrans" cxnId="{346A7283-8F2D-42E8-896C-17BE0872929D}">
      <dgm:prSet/>
      <dgm:spPr/>
      <dgm:t>
        <a:bodyPr/>
        <a:lstStyle/>
        <a:p>
          <a:endParaRPr lang="en-US"/>
        </a:p>
      </dgm:t>
    </dgm:pt>
    <dgm:pt modelId="{7A5BB612-6B26-49B8-89D6-873EF6D93BE3}">
      <dgm:prSet phldrT="[Text]" custT="1"/>
      <dgm:spPr/>
      <dgm:t>
        <a:bodyPr/>
        <a:lstStyle/>
        <a:p>
          <a:endParaRPr lang="en-US" sz="1400" b="1" dirty="0"/>
        </a:p>
        <a:p>
          <a:r>
            <a:rPr lang="en-US" sz="1400" b="1" dirty="0"/>
            <a:t>Railway freight &amp; forwarding</a:t>
          </a:r>
        </a:p>
        <a:p>
          <a:r>
            <a:rPr lang="en-US" sz="1400" b="1" dirty="0"/>
            <a:t> </a:t>
          </a:r>
        </a:p>
        <a:p>
          <a:endParaRPr lang="en-US" sz="1400" b="1" dirty="0"/>
        </a:p>
      </dgm:t>
    </dgm:pt>
    <dgm:pt modelId="{461CC796-6065-4DCB-84EE-FBDDC92F398E}" type="parTrans" cxnId="{BC711820-D8AB-4522-9265-E63145154F18}">
      <dgm:prSet/>
      <dgm:spPr/>
      <dgm:t>
        <a:bodyPr/>
        <a:lstStyle/>
        <a:p>
          <a:endParaRPr lang="en-US"/>
        </a:p>
      </dgm:t>
    </dgm:pt>
    <dgm:pt modelId="{8624A6E1-2621-40E9-ADDE-67B98AA41715}" type="sibTrans" cxnId="{BC711820-D8AB-4522-9265-E63145154F18}">
      <dgm:prSet/>
      <dgm:spPr/>
      <dgm:t>
        <a:bodyPr/>
        <a:lstStyle/>
        <a:p>
          <a:endParaRPr lang="en-US"/>
        </a:p>
      </dgm:t>
    </dgm:pt>
    <dgm:pt modelId="{8F2AA68A-3D89-4ED4-9A6F-85CC14CE72BD}">
      <dgm:prSet phldrT="[Text]" custT="1"/>
      <dgm:spPr/>
      <dgm:t>
        <a:bodyPr/>
        <a:lstStyle/>
        <a:p>
          <a:r>
            <a:rPr lang="en-US" sz="1400" b="1" dirty="0"/>
            <a:t>Custom clearance and Warehousing</a:t>
          </a:r>
        </a:p>
      </dgm:t>
    </dgm:pt>
    <dgm:pt modelId="{1D850130-2BE0-43B6-8909-6C0AD6E3E51F}" type="parTrans" cxnId="{831F4B99-3BC1-48AB-8C51-33538EEBC461}">
      <dgm:prSet/>
      <dgm:spPr/>
      <dgm:t>
        <a:bodyPr/>
        <a:lstStyle/>
        <a:p>
          <a:endParaRPr lang="en-US"/>
        </a:p>
      </dgm:t>
    </dgm:pt>
    <dgm:pt modelId="{43821C9D-2BE6-4AEF-92A4-69018A868EF2}" type="sibTrans" cxnId="{831F4B99-3BC1-48AB-8C51-33538EEBC461}">
      <dgm:prSet/>
      <dgm:spPr/>
      <dgm:t>
        <a:bodyPr/>
        <a:lstStyle/>
        <a:p>
          <a:endParaRPr lang="en-US"/>
        </a:p>
      </dgm:t>
    </dgm:pt>
    <dgm:pt modelId="{9ABA134C-6ABB-4D81-8349-AA3B406778BF}">
      <dgm:prSet phldrT="[Text]" custT="1"/>
      <dgm:spPr/>
      <dgm:t>
        <a:bodyPr/>
        <a:lstStyle/>
        <a:p>
          <a:r>
            <a:rPr lang="en-US" sz="1400" b="1" dirty="0"/>
            <a:t>Project / Special Cargo </a:t>
          </a:r>
        </a:p>
        <a:p>
          <a:r>
            <a:rPr lang="en-US" sz="1400" b="1" dirty="0"/>
            <a:t>Logistics</a:t>
          </a:r>
        </a:p>
      </dgm:t>
    </dgm:pt>
    <dgm:pt modelId="{569D8CC9-1186-447D-BAC2-2495CB620465}" type="parTrans" cxnId="{88C714A0-6F2E-4E7A-95F8-612F4EC0C756}">
      <dgm:prSet/>
      <dgm:spPr/>
      <dgm:t>
        <a:bodyPr/>
        <a:lstStyle/>
        <a:p>
          <a:endParaRPr lang="en-US"/>
        </a:p>
      </dgm:t>
    </dgm:pt>
    <dgm:pt modelId="{67DFEF46-5BFE-42FF-8B67-5D4CC6F5CCD7}" type="sibTrans" cxnId="{88C714A0-6F2E-4E7A-95F8-612F4EC0C756}">
      <dgm:prSet/>
      <dgm:spPr/>
      <dgm:t>
        <a:bodyPr/>
        <a:lstStyle/>
        <a:p>
          <a:endParaRPr lang="en-US"/>
        </a:p>
      </dgm:t>
    </dgm:pt>
    <dgm:pt modelId="{CB92E9A7-94DC-4111-9CAA-5E67C28E671C}">
      <dgm:prSet phldrT="[Text]" custT="1"/>
      <dgm:spPr/>
      <dgm:t>
        <a:bodyPr/>
        <a:lstStyle/>
        <a:p>
          <a:r>
            <a:rPr lang="en-US" sz="1400" b="1" dirty="0"/>
            <a:t>Land transportation &amp; Road freight</a:t>
          </a:r>
        </a:p>
      </dgm:t>
    </dgm:pt>
    <dgm:pt modelId="{C6343BC5-134A-41F9-9F78-E164500429E0}" type="parTrans" cxnId="{794DB78A-34DD-4216-B613-62B1E34FD7CC}">
      <dgm:prSet/>
      <dgm:spPr/>
      <dgm:t>
        <a:bodyPr/>
        <a:lstStyle/>
        <a:p>
          <a:endParaRPr lang="en-US"/>
        </a:p>
      </dgm:t>
    </dgm:pt>
    <dgm:pt modelId="{1FA790BB-7447-44E6-8FBD-146E9FB15CCE}" type="sibTrans" cxnId="{794DB78A-34DD-4216-B613-62B1E34FD7CC}">
      <dgm:prSet/>
      <dgm:spPr/>
      <dgm:t>
        <a:bodyPr/>
        <a:lstStyle/>
        <a:p>
          <a:endParaRPr lang="en-US"/>
        </a:p>
      </dgm:t>
    </dgm:pt>
    <dgm:pt modelId="{666622D9-C7AD-4A23-9227-A4014D71BFED}" type="pres">
      <dgm:prSet presAssocID="{C10B4E94-B938-4D44-8098-C06E999BCD33}" presName="Name0" presStyleCnt="0">
        <dgm:presLayoutVars>
          <dgm:chMax val="1"/>
          <dgm:dir/>
          <dgm:animLvl val="ctr"/>
          <dgm:resizeHandles val="exact"/>
        </dgm:presLayoutVars>
      </dgm:prSet>
      <dgm:spPr/>
      <dgm:t>
        <a:bodyPr/>
        <a:lstStyle/>
        <a:p>
          <a:endParaRPr lang="ru-RU"/>
        </a:p>
      </dgm:t>
    </dgm:pt>
    <dgm:pt modelId="{B99CACC3-A19F-46AA-8AC2-0F5998B89A8E}" type="pres">
      <dgm:prSet presAssocID="{578CB53B-780F-400C-88D2-969323041961}" presName="centerShape" presStyleLbl="node0" presStyleIdx="0" presStyleCnt="1" custLinFactNeighborX="-342" custLinFactNeighborY="-28"/>
      <dgm:spPr/>
      <dgm:t>
        <a:bodyPr/>
        <a:lstStyle/>
        <a:p>
          <a:endParaRPr lang="ru-RU"/>
        </a:p>
      </dgm:t>
    </dgm:pt>
    <dgm:pt modelId="{6F82A3F3-2916-4AE4-A347-4B620B8D82E1}" type="pres">
      <dgm:prSet presAssocID="{44FA8B49-A000-4959-9BD9-20E72CBE887C}" presName="parTrans" presStyleLbl="sibTrans2D1" presStyleIdx="0" presStyleCnt="6"/>
      <dgm:spPr/>
      <dgm:t>
        <a:bodyPr/>
        <a:lstStyle/>
        <a:p>
          <a:endParaRPr lang="ru-RU"/>
        </a:p>
      </dgm:t>
    </dgm:pt>
    <dgm:pt modelId="{A83F32E8-9A8C-4613-902E-D95A66677EC9}" type="pres">
      <dgm:prSet presAssocID="{44FA8B49-A000-4959-9BD9-20E72CBE887C}" presName="connectorText" presStyleLbl="sibTrans2D1" presStyleIdx="0" presStyleCnt="6"/>
      <dgm:spPr/>
      <dgm:t>
        <a:bodyPr/>
        <a:lstStyle/>
        <a:p>
          <a:endParaRPr lang="ru-RU"/>
        </a:p>
      </dgm:t>
    </dgm:pt>
    <dgm:pt modelId="{998CFE36-37CE-4AD6-8552-F93BAB0B8F1E}" type="pres">
      <dgm:prSet presAssocID="{F1611038-88D6-4D2F-98D9-0319434A487C}" presName="node" presStyleLbl="node1" presStyleIdx="0" presStyleCnt="6" custRadScaleRad="93913" custRadScaleInc="-6947">
        <dgm:presLayoutVars>
          <dgm:bulletEnabled val="1"/>
        </dgm:presLayoutVars>
      </dgm:prSet>
      <dgm:spPr/>
      <dgm:t>
        <a:bodyPr/>
        <a:lstStyle/>
        <a:p>
          <a:endParaRPr lang="ru-RU"/>
        </a:p>
      </dgm:t>
    </dgm:pt>
    <dgm:pt modelId="{7CE0620D-DE76-435F-93D0-8B33877EA641}" type="pres">
      <dgm:prSet presAssocID="{78435CA7-07F7-4CD7-9326-04D0CA9341D9}" presName="parTrans" presStyleLbl="sibTrans2D1" presStyleIdx="1" presStyleCnt="6"/>
      <dgm:spPr/>
      <dgm:t>
        <a:bodyPr/>
        <a:lstStyle/>
        <a:p>
          <a:endParaRPr lang="ru-RU"/>
        </a:p>
      </dgm:t>
    </dgm:pt>
    <dgm:pt modelId="{588EB419-DAC9-4916-90FE-A8B679E0CF93}" type="pres">
      <dgm:prSet presAssocID="{78435CA7-07F7-4CD7-9326-04D0CA9341D9}" presName="connectorText" presStyleLbl="sibTrans2D1" presStyleIdx="1" presStyleCnt="6"/>
      <dgm:spPr/>
      <dgm:t>
        <a:bodyPr/>
        <a:lstStyle/>
        <a:p>
          <a:endParaRPr lang="ru-RU"/>
        </a:p>
      </dgm:t>
    </dgm:pt>
    <dgm:pt modelId="{1E86BCDC-83B1-4253-802F-9611A2FA05AE}" type="pres">
      <dgm:prSet presAssocID="{9B75947D-5AB7-4417-BBF2-E817CCD96389}" presName="node" presStyleLbl="node1" presStyleIdx="1" presStyleCnt="6">
        <dgm:presLayoutVars>
          <dgm:bulletEnabled val="1"/>
        </dgm:presLayoutVars>
      </dgm:prSet>
      <dgm:spPr/>
      <dgm:t>
        <a:bodyPr/>
        <a:lstStyle/>
        <a:p>
          <a:endParaRPr lang="ru-RU"/>
        </a:p>
      </dgm:t>
    </dgm:pt>
    <dgm:pt modelId="{F11C955D-74F9-4C01-8F2C-726987C88319}" type="pres">
      <dgm:prSet presAssocID="{461CC796-6065-4DCB-84EE-FBDDC92F398E}" presName="parTrans" presStyleLbl="sibTrans2D1" presStyleIdx="2" presStyleCnt="6"/>
      <dgm:spPr/>
      <dgm:t>
        <a:bodyPr/>
        <a:lstStyle/>
        <a:p>
          <a:endParaRPr lang="ru-RU"/>
        </a:p>
      </dgm:t>
    </dgm:pt>
    <dgm:pt modelId="{83A8A060-8009-47C8-BA8E-3C68D46B2C3C}" type="pres">
      <dgm:prSet presAssocID="{461CC796-6065-4DCB-84EE-FBDDC92F398E}" presName="connectorText" presStyleLbl="sibTrans2D1" presStyleIdx="2" presStyleCnt="6"/>
      <dgm:spPr/>
      <dgm:t>
        <a:bodyPr/>
        <a:lstStyle/>
        <a:p>
          <a:endParaRPr lang="ru-RU"/>
        </a:p>
      </dgm:t>
    </dgm:pt>
    <dgm:pt modelId="{24D00912-2B8D-4D30-8BA1-3E47FC216B03}" type="pres">
      <dgm:prSet presAssocID="{7A5BB612-6B26-49B8-89D6-873EF6D93BE3}" presName="node" presStyleLbl="node1" presStyleIdx="2" presStyleCnt="6" custScaleX="125158">
        <dgm:presLayoutVars>
          <dgm:bulletEnabled val="1"/>
        </dgm:presLayoutVars>
      </dgm:prSet>
      <dgm:spPr/>
      <dgm:t>
        <a:bodyPr/>
        <a:lstStyle/>
        <a:p>
          <a:endParaRPr lang="ru-RU"/>
        </a:p>
      </dgm:t>
    </dgm:pt>
    <dgm:pt modelId="{F8660D03-16F4-41C1-AEAF-627921FE6337}" type="pres">
      <dgm:prSet presAssocID="{1D850130-2BE0-43B6-8909-6C0AD6E3E51F}" presName="parTrans" presStyleLbl="sibTrans2D1" presStyleIdx="3" presStyleCnt="6"/>
      <dgm:spPr/>
      <dgm:t>
        <a:bodyPr/>
        <a:lstStyle/>
        <a:p>
          <a:endParaRPr lang="ru-RU"/>
        </a:p>
      </dgm:t>
    </dgm:pt>
    <dgm:pt modelId="{BE0A1ABE-80A5-4D7E-BB61-955BA396A403}" type="pres">
      <dgm:prSet presAssocID="{1D850130-2BE0-43B6-8909-6C0AD6E3E51F}" presName="connectorText" presStyleLbl="sibTrans2D1" presStyleIdx="3" presStyleCnt="6"/>
      <dgm:spPr/>
      <dgm:t>
        <a:bodyPr/>
        <a:lstStyle/>
        <a:p>
          <a:endParaRPr lang="ru-RU"/>
        </a:p>
      </dgm:t>
    </dgm:pt>
    <dgm:pt modelId="{D8A94EB4-C694-4608-9F1F-BF3AE74AB62D}" type="pres">
      <dgm:prSet presAssocID="{8F2AA68A-3D89-4ED4-9A6F-85CC14CE72BD}" presName="node" presStyleLbl="node1" presStyleIdx="3" presStyleCnt="6" custScaleX="118809">
        <dgm:presLayoutVars>
          <dgm:bulletEnabled val="1"/>
        </dgm:presLayoutVars>
      </dgm:prSet>
      <dgm:spPr/>
      <dgm:t>
        <a:bodyPr/>
        <a:lstStyle/>
        <a:p>
          <a:endParaRPr lang="ru-RU"/>
        </a:p>
      </dgm:t>
    </dgm:pt>
    <dgm:pt modelId="{8743752C-1948-4668-A995-C1DA5118F61E}" type="pres">
      <dgm:prSet presAssocID="{569D8CC9-1186-447D-BAC2-2495CB620465}" presName="parTrans" presStyleLbl="sibTrans2D1" presStyleIdx="4" presStyleCnt="6"/>
      <dgm:spPr/>
      <dgm:t>
        <a:bodyPr/>
        <a:lstStyle/>
        <a:p>
          <a:endParaRPr lang="ru-RU"/>
        </a:p>
      </dgm:t>
    </dgm:pt>
    <dgm:pt modelId="{48B3DEC2-8758-4CCE-AA74-904918162250}" type="pres">
      <dgm:prSet presAssocID="{569D8CC9-1186-447D-BAC2-2495CB620465}" presName="connectorText" presStyleLbl="sibTrans2D1" presStyleIdx="4" presStyleCnt="6"/>
      <dgm:spPr/>
      <dgm:t>
        <a:bodyPr/>
        <a:lstStyle/>
        <a:p>
          <a:endParaRPr lang="ru-RU"/>
        </a:p>
      </dgm:t>
    </dgm:pt>
    <dgm:pt modelId="{CF935651-C313-496C-AD9A-76C713E772F5}" type="pres">
      <dgm:prSet presAssocID="{9ABA134C-6ABB-4D81-8349-AA3B406778BF}" presName="node" presStyleLbl="node1" presStyleIdx="4" presStyleCnt="6">
        <dgm:presLayoutVars>
          <dgm:bulletEnabled val="1"/>
        </dgm:presLayoutVars>
      </dgm:prSet>
      <dgm:spPr/>
      <dgm:t>
        <a:bodyPr/>
        <a:lstStyle/>
        <a:p>
          <a:endParaRPr lang="ru-RU"/>
        </a:p>
      </dgm:t>
    </dgm:pt>
    <dgm:pt modelId="{0A855770-84E4-47A5-B1C5-AB17A9ADBD8F}" type="pres">
      <dgm:prSet presAssocID="{C6343BC5-134A-41F9-9F78-E164500429E0}" presName="parTrans" presStyleLbl="sibTrans2D1" presStyleIdx="5" presStyleCnt="6"/>
      <dgm:spPr/>
      <dgm:t>
        <a:bodyPr/>
        <a:lstStyle/>
        <a:p>
          <a:endParaRPr lang="ru-RU"/>
        </a:p>
      </dgm:t>
    </dgm:pt>
    <dgm:pt modelId="{DEEF7B7C-C489-49C1-B858-FA2D5389CCFF}" type="pres">
      <dgm:prSet presAssocID="{C6343BC5-134A-41F9-9F78-E164500429E0}" presName="connectorText" presStyleLbl="sibTrans2D1" presStyleIdx="5" presStyleCnt="6"/>
      <dgm:spPr/>
      <dgm:t>
        <a:bodyPr/>
        <a:lstStyle/>
        <a:p>
          <a:endParaRPr lang="ru-RU"/>
        </a:p>
      </dgm:t>
    </dgm:pt>
    <dgm:pt modelId="{DA53A334-617B-47FE-8DFC-8339BBCABED2}" type="pres">
      <dgm:prSet presAssocID="{CB92E9A7-94DC-4111-9CAA-5E67C28E671C}" presName="node" presStyleLbl="node1" presStyleIdx="5" presStyleCnt="6">
        <dgm:presLayoutVars>
          <dgm:bulletEnabled val="1"/>
        </dgm:presLayoutVars>
      </dgm:prSet>
      <dgm:spPr/>
      <dgm:t>
        <a:bodyPr/>
        <a:lstStyle/>
        <a:p>
          <a:endParaRPr lang="ru-RU"/>
        </a:p>
      </dgm:t>
    </dgm:pt>
  </dgm:ptLst>
  <dgm:cxnLst>
    <dgm:cxn modelId="{6BCB3A86-3C5E-45C7-B084-9AE52FC37970}" type="presOf" srcId="{578CB53B-780F-400C-88D2-969323041961}" destId="{B99CACC3-A19F-46AA-8AC2-0F5998B89A8E}" srcOrd="0" destOrd="0" presId="urn:microsoft.com/office/officeart/2005/8/layout/radial5"/>
    <dgm:cxn modelId="{A36D2420-0726-4026-862D-81A79B7DA51B}" type="presOf" srcId="{44FA8B49-A000-4959-9BD9-20E72CBE887C}" destId="{A83F32E8-9A8C-4613-902E-D95A66677EC9}" srcOrd="1" destOrd="0" presId="urn:microsoft.com/office/officeart/2005/8/layout/radial5"/>
    <dgm:cxn modelId="{D22BC67C-295C-41C9-95E2-636184F0AB8F}" type="presOf" srcId="{461CC796-6065-4DCB-84EE-FBDDC92F398E}" destId="{83A8A060-8009-47C8-BA8E-3C68D46B2C3C}" srcOrd="1" destOrd="0" presId="urn:microsoft.com/office/officeart/2005/8/layout/radial5"/>
    <dgm:cxn modelId="{923A65E7-E36E-47B6-82AC-36D7ED53034D}" type="presOf" srcId="{78435CA7-07F7-4CD7-9326-04D0CA9341D9}" destId="{7CE0620D-DE76-435F-93D0-8B33877EA641}" srcOrd="0" destOrd="0" presId="urn:microsoft.com/office/officeart/2005/8/layout/radial5"/>
    <dgm:cxn modelId="{AF73F4BB-F198-42E9-BB91-C1FDA4D39A36}" type="presOf" srcId="{CB92E9A7-94DC-4111-9CAA-5E67C28E671C}" destId="{DA53A334-617B-47FE-8DFC-8339BBCABED2}" srcOrd="0" destOrd="0" presId="urn:microsoft.com/office/officeart/2005/8/layout/radial5"/>
    <dgm:cxn modelId="{BC711820-D8AB-4522-9265-E63145154F18}" srcId="{578CB53B-780F-400C-88D2-969323041961}" destId="{7A5BB612-6B26-49B8-89D6-873EF6D93BE3}" srcOrd="2" destOrd="0" parTransId="{461CC796-6065-4DCB-84EE-FBDDC92F398E}" sibTransId="{8624A6E1-2621-40E9-ADDE-67B98AA41715}"/>
    <dgm:cxn modelId="{B8A47B2E-4D5C-4B3D-8193-0EF7C8943AEA}" srcId="{C10B4E94-B938-4D44-8098-C06E999BCD33}" destId="{578CB53B-780F-400C-88D2-969323041961}" srcOrd="0" destOrd="0" parTransId="{34107B5C-E338-49C0-A696-5C5308574D37}" sibTransId="{1CA21B02-7935-4B94-B489-B159F8E78593}"/>
    <dgm:cxn modelId="{5E29F44E-906B-45A9-B709-D58DF1D6E57D}" type="presOf" srcId="{1D850130-2BE0-43B6-8909-6C0AD6E3E51F}" destId="{BE0A1ABE-80A5-4D7E-BB61-955BA396A403}" srcOrd="1" destOrd="0" presId="urn:microsoft.com/office/officeart/2005/8/layout/radial5"/>
    <dgm:cxn modelId="{45DD6499-86BB-438F-9431-DD8AB9F932D8}" type="presOf" srcId="{461CC796-6065-4DCB-84EE-FBDDC92F398E}" destId="{F11C955D-74F9-4C01-8F2C-726987C88319}" srcOrd="0" destOrd="0" presId="urn:microsoft.com/office/officeart/2005/8/layout/radial5"/>
    <dgm:cxn modelId="{9C289859-D089-40F3-8F86-606F0629E22A}" type="presOf" srcId="{44FA8B49-A000-4959-9BD9-20E72CBE887C}" destId="{6F82A3F3-2916-4AE4-A347-4B620B8D82E1}" srcOrd="0" destOrd="0" presId="urn:microsoft.com/office/officeart/2005/8/layout/radial5"/>
    <dgm:cxn modelId="{57AB59EC-F3B4-43CB-997C-50C66A647C13}" type="presOf" srcId="{569D8CC9-1186-447D-BAC2-2495CB620465}" destId="{8743752C-1948-4668-A995-C1DA5118F61E}" srcOrd="0" destOrd="0" presId="urn:microsoft.com/office/officeart/2005/8/layout/radial5"/>
    <dgm:cxn modelId="{34AB4286-CE2C-4B1B-83C3-7651027DA336}" type="presOf" srcId="{1D850130-2BE0-43B6-8909-6C0AD6E3E51F}" destId="{F8660D03-16F4-41C1-AEAF-627921FE6337}" srcOrd="0" destOrd="0" presId="urn:microsoft.com/office/officeart/2005/8/layout/radial5"/>
    <dgm:cxn modelId="{58EEBB20-04EA-4ECC-A8E2-5F6C61AC3740}" type="presOf" srcId="{C6343BC5-134A-41F9-9F78-E164500429E0}" destId="{DEEF7B7C-C489-49C1-B858-FA2D5389CCFF}" srcOrd="1" destOrd="0" presId="urn:microsoft.com/office/officeart/2005/8/layout/radial5"/>
    <dgm:cxn modelId="{35E9D8C7-BB62-4E06-AB60-3D62F54B7283}" type="presOf" srcId="{569D8CC9-1186-447D-BAC2-2495CB620465}" destId="{48B3DEC2-8758-4CCE-AA74-904918162250}" srcOrd="1" destOrd="0" presId="urn:microsoft.com/office/officeart/2005/8/layout/radial5"/>
    <dgm:cxn modelId="{0A45E6F0-FD92-4758-980D-51BEE54D757F}" type="presOf" srcId="{C10B4E94-B938-4D44-8098-C06E999BCD33}" destId="{666622D9-C7AD-4A23-9227-A4014D71BFED}" srcOrd="0" destOrd="0" presId="urn:microsoft.com/office/officeart/2005/8/layout/radial5"/>
    <dgm:cxn modelId="{39906BA6-9FC0-4205-8829-DF45F7FDF074}" type="presOf" srcId="{9B75947D-5AB7-4417-BBF2-E817CCD96389}" destId="{1E86BCDC-83B1-4253-802F-9611A2FA05AE}" srcOrd="0" destOrd="0" presId="urn:microsoft.com/office/officeart/2005/8/layout/radial5"/>
    <dgm:cxn modelId="{2D7D8290-423C-458B-8AA3-9247DFFC8F01}" type="presOf" srcId="{8F2AA68A-3D89-4ED4-9A6F-85CC14CE72BD}" destId="{D8A94EB4-C694-4608-9F1F-BF3AE74AB62D}" srcOrd="0" destOrd="0" presId="urn:microsoft.com/office/officeart/2005/8/layout/radial5"/>
    <dgm:cxn modelId="{96D8FCB3-56DC-4DD0-8F62-8D4CB9ED5395}" type="presOf" srcId="{78435CA7-07F7-4CD7-9326-04D0CA9341D9}" destId="{588EB419-DAC9-4916-90FE-A8B679E0CF93}" srcOrd="1" destOrd="0" presId="urn:microsoft.com/office/officeart/2005/8/layout/radial5"/>
    <dgm:cxn modelId="{A76C3841-6C4D-4A7A-BC15-AA5FD892E387}" type="presOf" srcId="{C6343BC5-134A-41F9-9F78-E164500429E0}" destId="{0A855770-84E4-47A5-B1C5-AB17A9ADBD8F}" srcOrd="0" destOrd="0" presId="urn:microsoft.com/office/officeart/2005/8/layout/radial5"/>
    <dgm:cxn modelId="{346A7283-8F2D-42E8-896C-17BE0872929D}" srcId="{578CB53B-780F-400C-88D2-969323041961}" destId="{9B75947D-5AB7-4417-BBF2-E817CCD96389}" srcOrd="1" destOrd="0" parTransId="{78435CA7-07F7-4CD7-9326-04D0CA9341D9}" sibTransId="{A9C1B8D2-E57C-43A5-B28C-88638D38147F}"/>
    <dgm:cxn modelId="{6389E524-5AD1-43DD-8913-637B898ED12E}" type="presOf" srcId="{7A5BB612-6B26-49B8-89D6-873EF6D93BE3}" destId="{24D00912-2B8D-4D30-8BA1-3E47FC216B03}" srcOrd="0" destOrd="0" presId="urn:microsoft.com/office/officeart/2005/8/layout/radial5"/>
    <dgm:cxn modelId="{88C714A0-6F2E-4E7A-95F8-612F4EC0C756}" srcId="{578CB53B-780F-400C-88D2-969323041961}" destId="{9ABA134C-6ABB-4D81-8349-AA3B406778BF}" srcOrd="4" destOrd="0" parTransId="{569D8CC9-1186-447D-BAC2-2495CB620465}" sibTransId="{67DFEF46-5BFE-42FF-8B67-5D4CC6F5CCD7}"/>
    <dgm:cxn modelId="{794DB78A-34DD-4216-B613-62B1E34FD7CC}" srcId="{578CB53B-780F-400C-88D2-969323041961}" destId="{CB92E9A7-94DC-4111-9CAA-5E67C28E671C}" srcOrd="5" destOrd="0" parTransId="{C6343BC5-134A-41F9-9F78-E164500429E0}" sibTransId="{1FA790BB-7447-44E6-8FBD-146E9FB15CCE}"/>
    <dgm:cxn modelId="{831F4B99-3BC1-48AB-8C51-33538EEBC461}" srcId="{578CB53B-780F-400C-88D2-969323041961}" destId="{8F2AA68A-3D89-4ED4-9A6F-85CC14CE72BD}" srcOrd="3" destOrd="0" parTransId="{1D850130-2BE0-43B6-8909-6C0AD6E3E51F}" sibTransId="{43821C9D-2BE6-4AEF-92A4-69018A868EF2}"/>
    <dgm:cxn modelId="{DCC842C5-1B6C-481F-BF92-AF7A4C56CF88}" type="presOf" srcId="{F1611038-88D6-4D2F-98D9-0319434A487C}" destId="{998CFE36-37CE-4AD6-8552-F93BAB0B8F1E}" srcOrd="0" destOrd="0" presId="urn:microsoft.com/office/officeart/2005/8/layout/radial5"/>
    <dgm:cxn modelId="{5DD610E8-83B2-4EB8-BC22-19F4258DCA46}" srcId="{578CB53B-780F-400C-88D2-969323041961}" destId="{F1611038-88D6-4D2F-98D9-0319434A487C}" srcOrd="0" destOrd="0" parTransId="{44FA8B49-A000-4959-9BD9-20E72CBE887C}" sibTransId="{9DBF8050-4022-4914-96E5-5D28081109BE}"/>
    <dgm:cxn modelId="{D8D379A5-0865-447B-AD88-4A6E1ECA9E3B}" type="presOf" srcId="{9ABA134C-6ABB-4D81-8349-AA3B406778BF}" destId="{CF935651-C313-496C-AD9A-76C713E772F5}" srcOrd="0" destOrd="0" presId="urn:microsoft.com/office/officeart/2005/8/layout/radial5"/>
    <dgm:cxn modelId="{21EEC232-DF46-4A0A-A4DC-14FDB99CE72F}" type="presParOf" srcId="{666622D9-C7AD-4A23-9227-A4014D71BFED}" destId="{B99CACC3-A19F-46AA-8AC2-0F5998B89A8E}" srcOrd="0" destOrd="0" presId="urn:microsoft.com/office/officeart/2005/8/layout/radial5"/>
    <dgm:cxn modelId="{46EBFD7C-DB51-4290-892A-122E54059A6E}" type="presParOf" srcId="{666622D9-C7AD-4A23-9227-A4014D71BFED}" destId="{6F82A3F3-2916-4AE4-A347-4B620B8D82E1}" srcOrd="1" destOrd="0" presId="urn:microsoft.com/office/officeart/2005/8/layout/radial5"/>
    <dgm:cxn modelId="{BFEE6D72-D028-44F5-8899-106A7A8086A6}" type="presParOf" srcId="{6F82A3F3-2916-4AE4-A347-4B620B8D82E1}" destId="{A83F32E8-9A8C-4613-902E-D95A66677EC9}" srcOrd="0" destOrd="0" presId="urn:microsoft.com/office/officeart/2005/8/layout/radial5"/>
    <dgm:cxn modelId="{9736DAC5-85B0-41F0-9581-04434488BDFD}" type="presParOf" srcId="{666622D9-C7AD-4A23-9227-A4014D71BFED}" destId="{998CFE36-37CE-4AD6-8552-F93BAB0B8F1E}" srcOrd="2" destOrd="0" presId="urn:microsoft.com/office/officeart/2005/8/layout/radial5"/>
    <dgm:cxn modelId="{38EDB245-2890-4F7C-B44B-4232F08F0D82}" type="presParOf" srcId="{666622D9-C7AD-4A23-9227-A4014D71BFED}" destId="{7CE0620D-DE76-435F-93D0-8B33877EA641}" srcOrd="3" destOrd="0" presId="urn:microsoft.com/office/officeart/2005/8/layout/radial5"/>
    <dgm:cxn modelId="{E61230A1-6C0F-4338-BBE1-0AC241AFAE3F}" type="presParOf" srcId="{7CE0620D-DE76-435F-93D0-8B33877EA641}" destId="{588EB419-DAC9-4916-90FE-A8B679E0CF93}" srcOrd="0" destOrd="0" presId="urn:microsoft.com/office/officeart/2005/8/layout/radial5"/>
    <dgm:cxn modelId="{35E2DBFC-69DE-4943-A2C1-56504B08360F}" type="presParOf" srcId="{666622D9-C7AD-4A23-9227-A4014D71BFED}" destId="{1E86BCDC-83B1-4253-802F-9611A2FA05AE}" srcOrd="4" destOrd="0" presId="urn:microsoft.com/office/officeart/2005/8/layout/radial5"/>
    <dgm:cxn modelId="{D609F8AA-8C54-4015-AD62-F4D2E3143943}" type="presParOf" srcId="{666622D9-C7AD-4A23-9227-A4014D71BFED}" destId="{F11C955D-74F9-4C01-8F2C-726987C88319}" srcOrd="5" destOrd="0" presId="urn:microsoft.com/office/officeart/2005/8/layout/radial5"/>
    <dgm:cxn modelId="{910A93DD-DB19-4E04-8ABE-21B0575ECDD2}" type="presParOf" srcId="{F11C955D-74F9-4C01-8F2C-726987C88319}" destId="{83A8A060-8009-47C8-BA8E-3C68D46B2C3C}" srcOrd="0" destOrd="0" presId="urn:microsoft.com/office/officeart/2005/8/layout/radial5"/>
    <dgm:cxn modelId="{266FAEFE-82E8-49BB-85E3-C3A4491C01B6}" type="presParOf" srcId="{666622D9-C7AD-4A23-9227-A4014D71BFED}" destId="{24D00912-2B8D-4D30-8BA1-3E47FC216B03}" srcOrd="6" destOrd="0" presId="urn:microsoft.com/office/officeart/2005/8/layout/radial5"/>
    <dgm:cxn modelId="{C4A82CAA-54DA-4115-8273-4768DB0A529C}" type="presParOf" srcId="{666622D9-C7AD-4A23-9227-A4014D71BFED}" destId="{F8660D03-16F4-41C1-AEAF-627921FE6337}" srcOrd="7" destOrd="0" presId="urn:microsoft.com/office/officeart/2005/8/layout/radial5"/>
    <dgm:cxn modelId="{48FE638B-5825-4EF6-8F8B-81F62BA487B6}" type="presParOf" srcId="{F8660D03-16F4-41C1-AEAF-627921FE6337}" destId="{BE0A1ABE-80A5-4D7E-BB61-955BA396A403}" srcOrd="0" destOrd="0" presId="urn:microsoft.com/office/officeart/2005/8/layout/radial5"/>
    <dgm:cxn modelId="{CE4D2B7D-0528-4020-A60E-E4B1E4A24ECD}" type="presParOf" srcId="{666622D9-C7AD-4A23-9227-A4014D71BFED}" destId="{D8A94EB4-C694-4608-9F1F-BF3AE74AB62D}" srcOrd="8" destOrd="0" presId="urn:microsoft.com/office/officeart/2005/8/layout/radial5"/>
    <dgm:cxn modelId="{584BD3F8-9373-4457-93CC-D343734DF396}" type="presParOf" srcId="{666622D9-C7AD-4A23-9227-A4014D71BFED}" destId="{8743752C-1948-4668-A995-C1DA5118F61E}" srcOrd="9" destOrd="0" presId="urn:microsoft.com/office/officeart/2005/8/layout/radial5"/>
    <dgm:cxn modelId="{E7DF4EAC-B006-4710-8FCD-2074B8C54489}" type="presParOf" srcId="{8743752C-1948-4668-A995-C1DA5118F61E}" destId="{48B3DEC2-8758-4CCE-AA74-904918162250}" srcOrd="0" destOrd="0" presId="urn:microsoft.com/office/officeart/2005/8/layout/radial5"/>
    <dgm:cxn modelId="{C07B454A-C8A0-4A34-91E9-39066882FD89}" type="presParOf" srcId="{666622D9-C7AD-4A23-9227-A4014D71BFED}" destId="{CF935651-C313-496C-AD9A-76C713E772F5}" srcOrd="10" destOrd="0" presId="urn:microsoft.com/office/officeart/2005/8/layout/radial5"/>
    <dgm:cxn modelId="{E944E9AC-88D4-48C2-B706-41221CA3E609}" type="presParOf" srcId="{666622D9-C7AD-4A23-9227-A4014D71BFED}" destId="{0A855770-84E4-47A5-B1C5-AB17A9ADBD8F}" srcOrd="11" destOrd="0" presId="urn:microsoft.com/office/officeart/2005/8/layout/radial5"/>
    <dgm:cxn modelId="{F5E56E49-2BC2-46A9-A632-9E06B12DC976}" type="presParOf" srcId="{0A855770-84E4-47A5-B1C5-AB17A9ADBD8F}" destId="{DEEF7B7C-C489-49C1-B858-FA2D5389CCFF}" srcOrd="0" destOrd="0" presId="urn:microsoft.com/office/officeart/2005/8/layout/radial5"/>
    <dgm:cxn modelId="{94DC269C-2E16-4992-A146-53C1F186BC37}" type="presParOf" srcId="{666622D9-C7AD-4A23-9227-A4014D71BFED}" destId="{DA53A334-617B-47FE-8DFC-8339BBCABED2}"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BF7D46-FE4E-49C1-802B-D505BC4AA75E}" type="doc">
      <dgm:prSet loTypeId="urn:microsoft.com/office/officeart/2018/2/layout/IconVerticalSolidList" loCatId="icon" qsTypeId="urn:microsoft.com/office/officeart/2005/8/quickstyle/3d3" qsCatId="3D" csTypeId="urn:microsoft.com/office/officeart/2018/5/colors/Iconchunking_neutralbg_colorful1" csCatId="colorful" phldr="1"/>
      <dgm:spPr/>
      <dgm:t>
        <a:bodyPr/>
        <a:lstStyle/>
        <a:p>
          <a:endParaRPr lang="en-US"/>
        </a:p>
      </dgm:t>
    </dgm:pt>
    <dgm:pt modelId="{792A4CC5-A904-44EA-9E6E-CAB4A447B1F3}">
      <dgm:prSet phldrT="[Text]"/>
      <dgm:spPr/>
      <dgm:t>
        <a:bodyPr/>
        <a:lstStyle/>
        <a:p>
          <a:pPr>
            <a:lnSpc>
              <a:spcPct val="100000"/>
            </a:lnSpc>
          </a:pPr>
          <a:r>
            <a:rPr lang="en-US" dirty="0"/>
            <a:t>Inbound transport service</a:t>
          </a:r>
        </a:p>
      </dgm:t>
    </dgm:pt>
    <dgm:pt modelId="{17786C1E-61CC-4D46-83FA-24D3FC1AF8DB}" type="parTrans" cxnId="{7ACD5579-49D9-42F3-B07C-78BF66C9E9BA}">
      <dgm:prSet/>
      <dgm:spPr/>
      <dgm:t>
        <a:bodyPr/>
        <a:lstStyle/>
        <a:p>
          <a:endParaRPr lang="en-US"/>
        </a:p>
      </dgm:t>
    </dgm:pt>
    <dgm:pt modelId="{14695D2B-EF39-4842-8415-FF31E9B4DE89}" type="sibTrans" cxnId="{7ACD5579-49D9-42F3-B07C-78BF66C9E9BA}">
      <dgm:prSet/>
      <dgm:spPr/>
      <dgm:t>
        <a:bodyPr/>
        <a:lstStyle/>
        <a:p>
          <a:pPr>
            <a:lnSpc>
              <a:spcPct val="100000"/>
            </a:lnSpc>
          </a:pPr>
          <a:endParaRPr lang="en-US"/>
        </a:p>
      </dgm:t>
    </dgm:pt>
    <dgm:pt modelId="{2292A2A6-8387-4849-BF0E-9E990BAE891B}">
      <dgm:prSet phldrT="[Text]"/>
      <dgm:spPr/>
      <dgm:t>
        <a:bodyPr/>
        <a:lstStyle/>
        <a:p>
          <a:pPr>
            <a:lnSpc>
              <a:spcPct val="100000"/>
            </a:lnSpc>
          </a:pPr>
          <a:r>
            <a:rPr lang="en-US"/>
            <a:t>Outbound transport service</a:t>
          </a:r>
        </a:p>
      </dgm:t>
    </dgm:pt>
    <dgm:pt modelId="{35E145F5-6E4B-4496-915E-013A048C5DDA}" type="parTrans" cxnId="{8EC9E6F8-4AF5-468D-ACF5-570F010F98B6}">
      <dgm:prSet/>
      <dgm:spPr/>
      <dgm:t>
        <a:bodyPr/>
        <a:lstStyle/>
        <a:p>
          <a:endParaRPr lang="en-US"/>
        </a:p>
      </dgm:t>
    </dgm:pt>
    <dgm:pt modelId="{E30F9D33-2367-4A17-83BE-8EAC5672341E}" type="sibTrans" cxnId="{8EC9E6F8-4AF5-468D-ACF5-570F010F98B6}">
      <dgm:prSet/>
      <dgm:spPr/>
      <dgm:t>
        <a:bodyPr/>
        <a:lstStyle/>
        <a:p>
          <a:pPr>
            <a:lnSpc>
              <a:spcPct val="100000"/>
            </a:lnSpc>
          </a:pPr>
          <a:endParaRPr lang="en-US"/>
        </a:p>
      </dgm:t>
    </dgm:pt>
    <dgm:pt modelId="{13BBE10E-0E05-4A75-8939-598B87BFF2EA}">
      <dgm:prSet phldrT="[Text]"/>
      <dgm:spPr/>
      <dgm:t>
        <a:bodyPr/>
        <a:lstStyle/>
        <a:p>
          <a:pPr>
            <a:lnSpc>
              <a:spcPct val="100000"/>
            </a:lnSpc>
          </a:pPr>
          <a:r>
            <a:rPr lang="en-US"/>
            <a:t>FTL/LTL Services</a:t>
          </a:r>
        </a:p>
      </dgm:t>
    </dgm:pt>
    <dgm:pt modelId="{74C8472D-6CBC-4A01-9974-2F256CC7A050}" type="parTrans" cxnId="{289D3890-4091-415A-B046-3AB1EA208F33}">
      <dgm:prSet/>
      <dgm:spPr/>
      <dgm:t>
        <a:bodyPr/>
        <a:lstStyle/>
        <a:p>
          <a:endParaRPr lang="en-US"/>
        </a:p>
      </dgm:t>
    </dgm:pt>
    <dgm:pt modelId="{05B2A039-E10C-41EF-B083-21E96023A218}" type="sibTrans" cxnId="{289D3890-4091-415A-B046-3AB1EA208F33}">
      <dgm:prSet/>
      <dgm:spPr/>
      <dgm:t>
        <a:bodyPr/>
        <a:lstStyle/>
        <a:p>
          <a:pPr>
            <a:lnSpc>
              <a:spcPct val="100000"/>
            </a:lnSpc>
          </a:pPr>
          <a:endParaRPr lang="en-US"/>
        </a:p>
      </dgm:t>
    </dgm:pt>
    <dgm:pt modelId="{21F77CA4-A67D-4050-A39D-B0B4ED215410}">
      <dgm:prSet phldrT="[Text]"/>
      <dgm:spPr/>
      <dgm:t>
        <a:bodyPr/>
        <a:lstStyle/>
        <a:p>
          <a:pPr>
            <a:lnSpc>
              <a:spcPct val="100000"/>
            </a:lnSpc>
          </a:pPr>
          <a:r>
            <a:rPr lang="en-US" dirty="0"/>
            <a:t>Reverse logistics</a:t>
          </a:r>
        </a:p>
      </dgm:t>
    </dgm:pt>
    <dgm:pt modelId="{51C7F449-1312-4726-B3A7-5EE8159613AE}" type="parTrans" cxnId="{F26CFDDC-3031-4E9E-A1D3-9154B8246620}">
      <dgm:prSet/>
      <dgm:spPr/>
      <dgm:t>
        <a:bodyPr/>
        <a:lstStyle/>
        <a:p>
          <a:endParaRPr lang="en-US"/>
        </a:p>
      </dgm:t>
    </dgm:pt>
    <dgm:pt modelId="{B448011E-2130-4B0D-AF1D-3F75B256466E}" type="sibTrans" cxnId="{F26CFDDC-3031-4E9E-A1D3-9154B8246620}">
      <dgm:prSet/>
      <dgm:spPr/>
      <dgm:t>
        <a:bodyPr/>
        <a:lstStyle/>
        <a:p>
          <a:pPr>
            <a:lnSpc>
              <a:spcPct val="100000"/>
            </a:lnSpc>
          </a:pPr>
          <a:endParaRPr lang="en-US"/>
        </a:p>
      </dgm:t>
    </dgm:pt>
    <dgm:pt modelId="{5EC08C87-6848-449C-AE52-C35E2FCA649C}">
      <dgm:prSet phldrT="[Text]"/>
      <dgm:spPr/>
      <dgm:t>
        <a:bodyPr/>
        <a:lstStyle/>
        <a:p>
          <a:pPr>
            <a:lnSpc>
              <a:spcPct val="100000"/>
            </a:lnSpc>
          </a:pPr>
          <a:r>
            <a:rPr lang="en-US"/>
            <a:t>Insurance and additional services  </a:t>
          </a:r>
        </a:p>
      </dgm:t>
    </dgm:pt>
    <dgm:pt modelId="{B9811387-200E-4B6C-83C6-9E550A23C4DD}" type="parTrans" cxnId="{6A4058BB-3D57-41D5-B6F8-67DAFDF2DE55}">
      <dgm:prSet/>
      <dgm:spPr/>
      <dgm:t>
        <a:bodyPr/>
        <a:lstStyle/>
        <a:p>
          <a:endParaRPr lang="en-US"/>
        </a:p>
      </dgm:t>
    </dgm:pt>
    <dgm:pt modelId="{7FF62831-245F-4721-BD06-07DF1D482022}" type="sibTrans" cxnId="{6A4058BB-3D57-41D5-B6F8-67DAFDF2DE55}">
      <dgm:prSet/>
      <dgm:spPr/>
      <dgm:t>
        <a:bodyPr/>
        <a:lstStyle/>
        <a:p>
          <a:endParaRPr lang="en-US"/>
        </a:p>
      </dgm:t>
    </dgm:pt>
    <dgm:pt modelId="{B95DB0A8-9B03-4798-87ED-C494025FFDEB}">
      <dgm:prSet/>
      <dgm:spPr/>
      <dgm:t>
        <a:bodyPr/>
        <a:lstStyle/>
        <a:p>
          <a:pPr>
            <a:lnSpc>
              <a:spcPct val="100000"/>
            </a:lnSpc>
          </a:pPr>
          <a:r>
            <a:rPr lang="az-Latn-AZ" dirty="0"/>
            <a:t>Refrigerated,</a:t>
          </a:r>
          <a:r>
            <a:rPr lang="en-US" dirty="0"/>
            <a:t> </a:t>
          </a:r>
          <a:r>
            <a:rPr lang="az-Latn-AZ" dirty="0"/>
            <a:t>flatbed,</a:t>
          </a:r>
          <a:r>
            <a:rPr lang="en-US" dirty="0"/>
            <a:t> </a:t>
          </a:r>
          <a:r>
            <a:rPr lang="az-Latn-AZ" dirty="0"/>
            <a:t>COFC</a:t>
          </a:r>
          <a:endParaRPr lang="en-US" dirty="0"/>
        </a:p>
      </dgm:t>
    </dgm:pt>
    <dgm:pt modelId="{73472408-A2FC-4DC0-857D-E64B40D6D86B}" type="parTrans" cxnId="{006CF64B-3B15-47E3-A607-8DE39DF88473}">
      <dgm:prSet/>
      <dgm:spPr/>
      <dgm:t>
        <a:bodyPr/>
        <a:lstStyle/>
        <a:p>
          <a:endParaRPr lang="en-US"/>
        </a:p>
      </dgm:t>
    </dgm:pt>
    <dgm:pt modelId="{26917F61-0338-4274-BDCC-7CD9645262EA}" type="sibTrans" cxnId="{006CF64B-3B15-47E3-A607-8DE39DF88473}">
      <dgm:prSet/>
      <dgm:spPr/>
      <dgm:t>
        <a:bodyPr/>
        <a:lstStyle/>
        <a:p>
          <a:pPr>
            <a:lnSpc>
              <a:spcPct val="100000"/>
            </a:lnSpc>
          </a:pPr>
          <a:endParaRPr lang="en-US"/>
        </a:p>
      </dgm:t>
    </dgm:pt>
    <dgm:pt modelId="{28FFDC66-3D83-4AE4-8D6D-B85E4E45F2AA}" type="pres">
      <dgm:prSet presAssocID="{76BF7D46-FE4E-49C1-802B-D505BC4AA75E}" presName="root" presStyleCnt="0">
        <dgm:presLayoutVars>
          <dgm:dir/>
          <dgm:resizeHandles val="exact"/>
        </dgm:presLayoutVars>
      </dgm:prSet>
      <dgm:spPr/>
      <dgm:t>
        <a:bodyPr/>
        <a:lstStyle/>
        <a:p>
          <a:endParaRPr lang="ru-RU"/>
        </a:p>
      </dgm:t>
    </dgm:pt>
    <dgm:pt modelId="{4B922923-30B6-4110-A4B9-4122C6097966}" type="pres">
      <dgm:prSet presAssocID="{792A4CC5-A904-44EA-9E6E-CAB4A447B1F3}" presName="compNode" presStyleCnt="0"/>
      <dgm:spPr/>
    </dgm:pt>
    <dgm:pt modelId="{B806E108-FD69-4AF4-83D7-FEE5EEB10DAE}" type="pres">
      <dgm:prSet presAssocID="{792A4CC5-A904-44EA-9E6E-CAB4A447B1F3}" presName="bgRect" presStyleLbl="bgShp" presStyleIdx="0" presStyleCnt="6"/>
      <dgm:spPr/>
    </dgm:pt>
    <dgm:pt modelId="{50CFFFED-7EA1-4741-A1A3-6CB505E62409}" type="pres">
      <dgm:prSet presAssocID="{792A4CC5-A904-44EA-9E6E-CAB4A447B1F3}"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ru-RU"/>
        </a:p>
      </dgm:t>
      <dgm:extLst>
        <a:ext uri="{E40237B7-FDA0-4F09-8148-C483321AD2D9}">
          <dgm14:cNvPr xmlns:dgm14="http://schemas.microsoft.com/office/drawing/2010/diagram" id="0" name="" descr="Truck"/>
        </a:ext>
      </dgm:extLst>
    </dgm:pt>
    <dgm:pt modelId="{27EE6526-379F-439A-B147-896A4AB70B06}" type="pres">
      <dgm:prSet presAssocID="{792A4CC5-A904-44EA-9E6E-CAB4A447B1F3}" presName="spaceRect" presStyleCnt="0"/>
      <dgm:spPr/>
    </dgm:pt>
    <dgm:pt modelId="{D2955F52-9A57-489C-95A1-ABD022AD4D01}" type="pres">
      <dgm:prSet presAssocID="{792A4CC5-A904-44EA-9E6E-CAB4A447B1F3}" presName="parTx" presStyleLbl="revTx" presStyleIdx="0" presStyleCnt="6">
        <dgm:presLayoutVars>
          <dgm:chMax val="0"/>
          <dgm:chPref val="0"/>
        </dgm:presLayoutVars>
      </dgm:prSet>
      <dgm:spPr/>
      <dgm:t>
        <a:bodyPr/>
        <a:lstStyle/>
        <a:p>
          <a:endParaRPr lang="ru-RU"/>
        </a:p>
      </dgm:t>
    </dgm:pt>
    <dgm:pt modelId="{94C6EBF6-5AFB-42C2-BA0C-E6DA68F48364}" type="pres">
      <dgm:prSet presAssocID="{14695D2B-EF39-4842-8415-FF31E9B4DE89}" presName="sibTrans" presStyleCnt="0"/>
      <dgm:spPr/>
    </dgm:pt>
    <dgm:pt modelId="{011734F5-6E34-422D-B73D-207B50238135}" type="pres">
      <dgm:prSet presAssocID="{2292A2A6-8387-4849-BF0E-9E990BAE891B}" presName="compNode" presStyleCnt="0"/>
      <dgm:spPr/>
    </dgm:pt>
    <dgm:pt modelId="{3859DAFB-4EC2-42B8-BB30-44D6707525A0}" type="pres">
      <dgm:prSet presAssocID="{2292A2A6-8387-4849-BF0E-9E990BAE891B}" presName="bgRect" presStyleLbl="bgShp" presStyleIdx="1" presStyleCnt="6"/>
      <dgm:spPr/>
    </dgm:pt>
    <dgm:pt modelId="{DC1D804D-E5CE-4EDD-8AFA-0FC7103B8876}" type="pres">
      <dgm:prSet presAssocID="{2292A2A6-8387-4849-BF0E-9E990BAE891B}"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ru-RU"/>
        </a:p>
      </dgm:t>
      <dgm:extLst>
        <a:ext uri="{E40237B7-FDA0-4F09-8148-C483321AD2D9}">
          <dgm14:cNvPr xmlns:dgm14="http://schemas.microsoft.com/office/drawing/2010/diagram" id="0" name="" descr="Bus"/>
        </a:ext>
      </dgm:extLst>
    </dgm:pt>
    <dgm:pt modelId="{8BBA5A90-184C-4B52-9F7F-86038DD4F017}" type="pres">
      <dgm:prSet presAssocID="{2292A2A6-8387-4849-BF0E-9E990BAE891B}" presName="spaceRect" presStyleCnt="0"/>
      <dgm:spPr/>
    </dgm:pt>
    <dgm:pt modelId="{2DC2A3ED-B5AF-4FC7-A2E6-EB22F181ACF2}" type="pres">
      <dgm:prSet presAssocID="{2292A2A6-8387-4849-BF0E-9E990BAE891B}" presName="parTx" presStyleLbl="revTx" presStyleIdx="1" presStyleCnt="6">
        <dgm:presLayoutVars>
          <dgm:chMax val="0"/>
          <dgm:chPref val="0"/>
        </dgm:presLayoutVars>
      </dgm:prSet>
      <dgm:spPr/>
      <dgm:t>
        <a:bodyPr/>
        <a:lstStyle/>
        <a:p>
          <a:endParaRPr lang="ru-RU"/>
        </a:p>
      </dgm:t>
    </dgm:pt>
    <dgm:pt modelId="{FF41F082-71EC-4D90-98A5-755B366DEEBF}" type="pres">
      <dgm:prSet presAssocID="{E30F9D33-2367-4A17-83BE-8EAC5672341E}" presName="sibTrans" presStyleCnt="0"/>
      <dgm:spPr/>
    </dgm:pt>
    <dgm:pt modelId="{DEE8CBDA-D68C-454B-9C28-F8116593C652}" type="pres">
      <dgm:prSet presAssocID="{13BBE10E-0E05-4A75-8939-598B87BFF2EA}" presName="compNode" presStyleCnt="0"/>
      <dgm:spPr/>
    </dgm:pt>
    <dgm:pt modelId="{B0C36563-1925-46DE-B59C-97243FE1822E}" type="pres">
      <dgm:prSet presAssocID="{13BBE10E-0E05-4A75-8939-598B87BFF2EA}" presName="bgRect" presStyleLbl="bgShp" presStyleIdx="2" presStyleCnt="6"/>
      <dgm:spPr/>
    </dgm:pt>
    <dgm:pt modelId="{72FB7881-CE2D-42E1-B64A-D6340BB7EC11}" type="pres">
      <dgm:prSet presAssocID="{13BBE10E-0E05-4A75-8939-598B87BFF2EA}"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ru-RU"/>
        </a:p>
      </dgm:t>
      <dgm:extLst>
        <a:ext uri="{E40237B7-FDA0-4F09-8148-C483321AD2D9}">
          <dgm14:cNvPr xmlns:dgm14="http://schemas.microsoft.com/office/drawing/2010/diagram" id="0" name="" descr="Bitcoin"/>
        </a:ext>
      </dgm:extLst>
    </dgm:pt>
    <dgm:pt modelId="{2AEFB794-3A01-4A9F-8708-60AF20FEA25F}" type="pres">
      <dgm:prSet presAssocID="{13BBE10E-0E05-4A75-8939-598B87BFF2EA}" presName="spaceRect" presStyleCnt="0"/>
      <dgm:spPr/>
    </dgm:pt>
    <dgm:pt modelId="{53FC5A4A-2D8C-464A-9972-0DAD723A268A}" type="pres">
      <dgm:prSet presAssocID="{13BBE10E-0E05-4A75-8939-598B87BFF2EA}" presName="parTx" presStyleLbl="revTx" presStyleIdx="2" presStyleCnt="6">
        <dgm:presLayoutVars>
          <dgm:chMax val="0"/>
          <dgm:chPref val="0"/>
        </dgm:presLayoutVars>
      </dgm:prSet>
      <dgm:spPr/>
      <dgm:t>
        <a:bodyPr/>
        <a:lstStyle/>
        <a:p>
          <a:endParaRPr lang="ru-RU"/>
        </a:p>
      </dgm:t>
    </dgm:pt>
    <dgm:pt modelId="{1190C5D4-8E2D-4756-A33D-0570DA17C824}" type="pres">
      <dgm:prSet presAssocID="{05B2A039-E10C-41EF-B083-21E96023A218}" presName="sibTrans" presStyleCnt="0"/>
      <dgm:spPr/>
    </dgm:pt>
    <dgm:pt modelId="{4E935E46-BB4C-438E-A922-DF4B5320F5FC}" type="pres">
      <dgm:prSet presAssocID="{21F77CA4-A67D-4050-A39D-B0B4ED215410}" presName="compNode" presStyleCnt="0"/>
      <dgm:spPr/>
    </dgm:pt>
    <dgm:pt modelId="{F154BF07-8278-4212-B57B-32C354E0C027}" type="pres">
      <dgm:prSet presAssocID="{21F77CA4-A67D-4050-A39D-B0B4ED215410}" presName="bgRect" presStyleLbl="bgShp" presStyleIdx="3" presStyleCnt="6"/>
      <dgm:spPr/>
    </dgm:pt>
    <dgm:pt modelId="{8A197EA7-C3E3-452B-93E3-5D8564915A5F}" type="pres">
      <dgm:prSet presAssocID="{21F77CA4-A67D-4050-A39D-B0B4ED215410}"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ru-RU"/>
        </a:p>
      </dgm:t>
      <dgm:extLst>
        <a:ext uri="{E40237B7-FDA0-4F09-8148-C483321AD2D9}">
          <dgm14:cNvPr xmlns:dgm14="http://schemas.microsoft.com/office/drawing/2010/diagram" id="0" name="" descr="Box"/>
        </a:ext>
      </dgm:extLst>
    </dgm:pt>
    <dgm:pt modelId="{E5140E76-86F1-4868-AB25-578E8402EFBF}" type="pres">
      <dgm:prSet presAssocID="{21F77CA4-A67D-4050-A39D-B0B4ED215410}" presName="spaceRect" presStyleCnt="0"/>
      <dgm:spPr/>
    </dgm:pt>
    <dgm:pt modelId="{FFBA3AB4-061B-44F7-992A-660F18060E3D}" type="pres">
      <dgm:prSet presAssocID="{21F77CA4-A67D-4050-A39D-B0B4ED215410}" presName="parTx" presStyleLbl="revTx" presStyleIdx="3" presStyleCnt="6">
        <dgm:presLayoutVars>
          <dgm:chMax val="0"/>
          <dgm:chPref val="0"/>
        </dgm:presLayoutVars>
      </dgm:prSet>
      <dgm:spPr/>
      <dgm:t>
        <a:bodyPr/>
        <a:lstStyle/>
        <a:p>
          <a:endParaRPr lang="ru-RU"/>
        </a:p>
      </dgm:t>
    </dgm:pt>
    <dgm:pt modelId="{0554CC44-B921-4CDE-BD71-7B2A4D69FA32}" type="pres">
      <dgm:prSet presAssocID="{B448011E-2130-4B0D-AF1D-3F75B256466E}" presName="sibTrans" presStyleCnt="0"/>
      <dgm:spPr/>
    </dgm:pt>
    <dgm:pt modelId="{0AD5B73F-F87E-41C6-84DD-4902A183DF1E}" type="pres">
      <dgm:prSet presAssocID="{B95DB0A8-9B03-4798-87ED-C494025FFDEB}" presName="compNode" presStyleCnt="0"/>
      <dgm:spPr/>
    </dgm:pt>
    <dgm:pt modelId="{0E522D22-A104-4882-8588-51F684CA86AB}" type="pres">
      <dgm:prSet presAssocID="{B95DB0A8-9B03-4798-87ED-C494025FFDEB}" presName="bgRect" presStyleLbl="bgShp" presStyleIdx="4" presStyleCnt="6" custLinFactNeighborX="764" custLinFactNeighborY="-4149"/>
      <dgm:spPr/>
    </dgm:pt>
    <dgm:pt modelId="{A1A89E7A-4ED4-4F41-9BB6-7B614A8B81E2}" type="pres">
      <dgm:prSet presAssocID="{B95DB0A8-9B03-4798-87ED-C494025FFDEB}"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dgm:spPr>
      <dgm:t>
        <a:bodyPr/>
        <a:lstStyle/>
        <a:p>
          <a:endParaRPr lang="ru-RU"/>
        </a:p>
      </dgm:t>
      <dgm:extLst>
        <a:ext uri="{E40237B7-FDA0-4F09-8148-C483321AD2D9}">
          <dgm14:cNvPr xmlns:dgm14="http://schemas.microsoft.com/office/drawing/2010/diagram" id="0" name="" descr="Ambulance"/>
        </a:ext>
      </dgm:extLst>
    </dgm:pt>
    <dgm:pt modelId="{9B3E67FE-164E-424D-99EA-7E75801077C5}" type="pres">
      <dgm:prSet presAssocID="{B95DB0A8-9B03-4798-87ED-C494025FFDEB}" presName="spaceRect" presStyleCnt="0"/>
      <dgm:spPr/>
    </dgm:pt>
    <dgm:pt modelId="{CC76F625-864A-4DD4-AA26-708CBAF3AF7A}" type="pres">
      <dgm:prSet presAssocID="{B95DB0A8-9B03-4798-87ED-C494025FFDEB}" presName="parTx" presStyleLbl="revTx" presStyleIdx="4" presStyleCnt="6">
        <dgm:presLayoutVars>
          <dgm:chMax val="0"/>
          <dgm:chPref val="0"/>
        </dgm:presLayoutVars>
      </dgm:prSet>
      <dgm:spPr/>
      <dgm:t>
        <a:bodyPr/>
        <a:lstStyle/>
        <a:p>
          <a:endParaRPr lang="ru-RU"/>
        </a:p>
      </dgm:t>
    </dgm:pt>
    <dgm:pt modelId="{510BEA31-636D-442C-85DB-6F81CDCE6DCF}" type="pres">
      <dgm:prSet presAssocID="{26917F61-0338-4274-BDCC-7CD9645262EA}" presName="sibTrans" presStyleCnt="0"/>
      <dgm:spPr/>
    </dgm:pt>
    <dgm:pt modelId="{F8126CD2-7EA7-4FBA-A14B-86DB81FE8198}" type="pres">
      <dgm:prSet presAssocID="{5EC08C87-6848-449C-AE52-C35E2FCA649C}" presName="compNode" presStyleCnt="0"/>
      <dgm:spPr/>
    </dgm:pt>
    <dgm:pt modelId="{798DFA13-12D1-4101-811D-6800F5A38AE0}" type="pres">
      <dgm:prSet presAssocID="{5EC08C87-6848-449C-AE52-C35E2FCA649C}" presName="bgRect" presStyleLbl="bgShp" presStyleIdx="5" presStyleCnt="6"/>
      <dgm:spPr/>
    </dgm:pt>
    <dgm:pt modelId="{2C030145-E301-4AB1-AF35-C923B1167C7D}" type="pres">
      <dgm:prSet presAssocID="{5EC08C87-6848-449C-AE52-C35E2FCA649C}"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t>
        <a:bodyPr/>
        <a:lstStyle/>
        <a:p>
          <a:endParaRPr lang="ru-RU"/>
        </a:p>
      </dgm:t>
      <dgm:extLst>
        <a:ext uri="{E40237B7-FDA0-4F09-8148-C483321AD2D9}">
          <dgm14:cNvPr xmlns:dgm14="http://schemas.microsoft.com/office/drawing/2010/diagram" id="0" name="" descr="Home"/>
        </a:ext>
      </dgm:extLst>
    </dgm:pt>
    <dgm:pt modelId="{ED789CB5-E188-450D-87E5-B8DC7F9EA11B}" type="pres">
      <dgm:prSet presAssocID="{5EC08C87-6848-449C-AE52-C35E2FCA649C}" presName="spaceRect" presStyleCnt="0"/>
      <dgm:spPr/>
    </dgm:pt>
    <dgm:pt modelId="{16BB5E25-1627-43E2-80C8-1795B5B55A7C}" type="pres">
      <dgm:prSet presAssocID="{5EC08C87-6848-449C-AE52-C35E2FCA649C}" presName="parTx" presStyleLbl="revTx" presStyleIdx="5" presStyleCnt="6">
        <dgm:presLayoutVars>
          <dgm:chMax val="0"/>
          <dgm:chPref val="0"/>
        </dgm:presLayoutVars>
      </dgm:prSet>
      <dgm:spPr/>
      <dgm:t>
        <a:bodyPr/>
        <a:lstStyle/>
        <a:p>
          <a:endParaRPr lang="ru-RU"/>
        </a:p>
      </dgm:t>
    </dgm:pt>
  </dgm:ptLst>
  <dgm:cxnLst>
    <dgm:cxn modelId="{51F15BBC-0EB5-4452-AF70-A7AC1F79E560}" type="presOf" srcId="{5EC08C87-6848-449C-AE52-C35E2FCA649C}" destId="{16BB5E25-1627-43E2-80C8-1795B5B55A7C}" srcOrd="0" destOrd="0" presId="urn:microsoft.com/office/officeart/2018/2/layout/IconVerticalSolidList"/>
    <dgm:cxn modelId="{F54657F0-BCD2-4CEB-A3A1-FBD5A88B1084}" type="presOf" srcId="{13BBE10E-0E05-4A75-8939-598B87BFF2EA}" destId="{53FC5A4A-2D8C-464A-9972-0DAD723A268A}" srcOrd="0" destOrd="0" presId="urn:microsoft.com/office/officeart/2018/2/layout/IconVerticalSolidList"/>
    <dgm:cxn modelId="{79396770-E216-4376-BCB9-001231E0C67E}" type="presOf" srcId="{76BF7D46-FE4E-49C1-802B-D505BC4AA75E}" destId="{28FFDC66-3D83-4AE4-8D6D-B85E4E45F2AA}" srcOrd="0" destOrd="0" presId="urn:microsoft.com/office/officeart/2018/2/layout/IconVerticalSolidList"/>
    <dgm:cxn modelId="{6A4058BB-3D57-41D5-B6F8-67DAFDF2DE55}" srcId="{76BF7D46-FE4E-49C1-802B-D505BC4AA75E}" destId="{5EC08C87-6848-449C-AE52-C35E2FCA649C}" srcOrd="5" destOrd="0" parTransId="{B9811387-200E-4B6C-83C6-9E550A23C4DD}" sibTransId="{7FF62831-245F-4721-BD06-07DF1D482022}"/>
    <dgm:cxn modelId="{B5E686B1-3288-4001-89CF-1C56E678983F}" type="presOf" srcId="{B95DB0A8-9B03-4798-87ED-C494025FFDEB}" destId="{CC76F625-864A-4DD4-AA26-708CBAF3AF7A}" srcOrd="0" destOrd="0" presId="urn:microsoft.com/office/officeart/2018/2/layout/IconVerticalSolidList"/>
    <dgm:cxn modelId="{50621BF2-71E6-4B20-8A95-D1756553DBD3}" type="presOf" srcId="{2292A2A6-8387-4849-BF0E-9E990BAE891B}" destId="{2DC2A3ED-B5AF-4FC7-A2E6-EB22F181ACF2}" srcOrd="0" destOrd="0" presId="urn:microsoft.com/office/officeart/2018/2/layout/IconVerticalSolidList"/>
    <dgm:cxn modelId="{289D3890-4091-415A-B046-3AB1EA208F33}" srcId="{76BF7D46-FE4E-49C1-802B-D505BC4AA75E}" destId="{13BBE10E-0E05-4A75-8939-598B87BFF2EA}" srcOrd="2" destOrd="0" parTransId="{74C8472D-6CBC-4A01-9974-2F256CC7A050}" sibTransId="{05B2A039-E10C-41EF-B083-21E96023A218}"/>
    <dgm:cxn modelId="{CDCD198F-6BC2-4758-9AB9-C084EB056032}" type="presOf" srcId="{792A4CC5-A904-44EA-9E6E-CAB4A447B1F3}" destId="{D2955F52-9A57-489C-95A1-ABD022AD4D01}" srcOrd="0" destOrd="0" presId="urn:microsoft.com/office/officeart/2018/2/layout/IconVerticalSolidList"/>
    <dgm:cxn modelId="{8EC9E6F8-4AF5-468D-ACF5-570F010F98B6}" srcId="{76BF7D46-FE4E-49C1-802B-D505BC4AA75E}" destId="{2292A2A6-8387-4849-BF0E-9E990BAE891B}" srcOrd="1" destOrd="0" parTransId="{35E145F5-6E4B-4496-915E-013A048C5DDA}" sibTransId="{E30F9D33-2367-4A17-83BE-8EAC5672341E}"/>
    <dgm:cxn modelId="{7ACD5579-49D9-42F3-B07C-78BF66C9E9BA}" srcId="{76BF7D46-FE4E-49C1-802B-D505BC4AA75E}" destId="{792A4CC5-A904-44EA-9E6E-CAB4A447B1F3}" srcOrd="0" destOrd="0" parTransId="{17786C1E-61CC-4D46-83FA-24D3FC1AF8DB}" sibTransId="{14695D2B-EF39-4842-8415-FF31E9B4DE89}"/>
    <dgm:cxn modelId="{F26CFDDC-3031-4E9E-A1D3-9154B8246620}" srcId="{76BF7D46-FE4E-49C1-802B-D505BC4AA75E}" destId="{21F77CA4-A67D-4050-A39D-B0B4ED215410}" srcOrd="3" destOrd="0" parTransId="{51C7F449-1312-4726-B3A7-5EE8159613AE}" sibTransId="{B448011E-2130-4B0D-AF1D-3F75B256466E}"/>
    <dgm:cxn modelId="{006CF64B-3B15-47E3-A607-8DE39DF88473}" srcId="{76BF7D46-FE4E-49C1-802B-D505BC4AA75E}" destId="{B95DB0A8-9B03-4798-87ED-C494025FFDEB}" srcOrd="4" destOrd="0" parTransId="{73472408-A2FC-4DC0-857D-E64B40D6D86B}" sibTransId="{26917F61-0338-4274-BDCC-7CD9645262EA}"/>
    <dgm:cxn modelId="{4E5B0B74-186D-4277-B065-724E53F22770}" type="presOf" srcId="{21F77CA4-A67D-4050-A39D-B0B4ED215410}" destId="{FFBA3AB4-061B-44F7-992A-660F18060E3D}" srcOrd="0" destOrd="0" presId="urn:microsoft.com/office/officeart/2018/2/layout/IconVerticalSolidList"/>
    <dgm:cxn modelId="{272201CA-8E77-4517-A675-3B0C1745BB0E}" type="presParOf" srcId="{28FFDC66-3D83-4AE4-8D6D-B85E4E45F2AA}" destId="{4B922923-30B6-4110-A4B9-4122C6097966}" srcOrd="0" destOrd="0" presId="urn:microsoft.com/office/officeart/2018/2/layout/IconVerticalSolidList"/>
    <dgm:cxn modelId="{DF25DEC5-718B-430F-B251-B0693A5CD91E}" type="presParOf" srcId="{4B922923-30B6-4110-A4B9-4122C6097966}" destId="{B806E108-FD69-4AF4-83D7-FEE5EEB10DAE}" srcOrd="0" destOrd="0" presId="urn:microsoft.com/office/officeart/2018/2/layout/IconVerticalSolidList"/>
    <dgm:cxn modelId="{C8B608AE-37D8-42AD-89A0-7C46F22A8C6E}" type="presParOf" srcId="{4B922923-30B6-4110-A4B9-4122C6097966}" destId="{50CFFFED-7EA1-4741-A1A3-6CB505E62409}" srcOrd="1" destOrd="0" presId="urn:microsoft.com/office/officeart/2018/2/layout/IconVerticalSolidList"/>
    <dgm:cxn modelId="{3E2B9C0C-4A2D-4062-8E4F-1961EE7ECA8D}" type="presParOf" srcId="{4B922923-30B6-4110-A4B9-4122C6097966}" destId="{27EE6526-379F-439A-B147-896A4AB70B06}" srcOrd="2" destOrd="0" presId="urn:microsoft.com/office/officeart/2018/2/layout/IconVerticalSolidList"/>
    <dgm:cxn modelId="{CA0D32B0-495F-4FFC-BB43-442939FB51A5}" type="presParOf" srcId="{4B922923-30B6-4110-A4B9-4122C6097966}" destId="{D2955F52-9A57-489C-95A1-ABD022AD4D01}" srcOrd="3" destOrd="0" presId="urn:microsoft.com/office/officeart/2018/2/layout/IconVerticalSolidList"/>
    <dgm:cxn modelId="{AAD891DC-16B8-430F-87EE-34B1F46F2583}" type="presParOf" srcId="{28FFDC66-3D83-4AE4-8D6D-B85E4E45F2AA}" destId="{94C6EBF6-5AFB-42C2-BA0C-E6DA68F48364}" srcOrd="1" destOrd="0" presId="urn:microsoft.com/office/officeart/2018/2/layout/IconVerticalSolidList"/>
    <dgm:cxn modelId="{C4C9FE83-DFB3-44E0-8DCA-A404640ED776}" type="presParOf" srcId="{28FFDC66-3D83-4AE4-8D6D-B85E4E45F2AA}" destId="{011734F5-6E34-422D-B73D-207B50238135}" srcOrd="2" destOrd="0" presId="urn:microsoft.com/office/officeart/2018/2/layout/IconVerticalSolidList"/>
    <dgm:cxn modelId="{4B213917-28B0-40FD-9A6A-615678D52DAD}" type="presParOf" srcId="{011734F5-6E34-422D-B73D-207B50238135}" destId="{3859DAFB-4EC2-42B8-BB30-44D6707525A0}" srcOrd="0" destOrd="0" presId="urn:microsoft.com/office/officeart/2018/2/layout/IconVerticalSolidList"/>
    <dgm:cxn modelId="{931E497B-C016-4C85-A00E-B9ACE2CB0AC6}" type="presParOf" srcId="{011734F5-6E34-422D-B73D-207B50238135}" destId="{DC1D804D-E5CE-4EDD-8AFA-0FC7103B8876}" srcOrd="1" destOrd="0" presId="urn:microsoft.com/office/officeart/2018/2/layout/IconVerticalSolidList"/>
    <dgm:cxn modelId="{7187082E-2259-473A-B176-CD769E016EA6}" type="presParOf" srcId="{011734F5-6E34-422D-B73D-207B50238135}" destId="{8BBA5A90-184C-4B52-9F7F-86038DD4F017}" srcOrd="2" destOrd="0" presId="urn:microsoft.com/office/officeart/2018/2/layout/IconVerticalSolidList"/>
    <dgm:cxn modelId="{C048FA10-4CEF-4368-8C9F-00F4C6E8CD1C}" type="presParOf" srcId="{011734F5-6E34-422D-B73D-207B50238135}" destId="{2DC2A3ED-B5AF-4FC7-A2E6-EB22F181ACF2}" srcOrd="3" destOrd="0" presId="urn:microsoft.com/office/officeart/2018/2/layout/IconVerticalSolidList"/>
    <dgm:cxn modelId="{F840915F-E1F1-4087-9594-AA9FB497BB34}" type="presParOf" srcId="{28FFDC66-3D83-4AE4-8D6D-B85E4E45F2AA}" destId="{FF41F082-71EC-4D90-98A5-755B366DEEBF}" srcOrd="3" destOrd="0" presId="urn:microsoft.com/office/officeart/2018/2/layout/IconVerticalSolidList"/>
    <dgm:cxn modelId="{24F46E66-9CC6-4704-B5FA-2905280F931C}" type="presParOf" srcId="{28FFDC66-3D83-4AE4-8D6D-B85E4E45F2AA}" destId="{DEE8CBDA-D68C-454B-9C28-F8116593C652}" srcOrd="4" destOrd="0" presId="urn:microsoft.com/office/officeart/2018/2/layout/IconVerticalSolidList"/>
    <dgm:cxn modelId="{9AE97557-3667-4CC8-A3DB-F33DC6309819}" type="presParOf" srcId="{DEE8CBDA-D68C-454B-9C28-F8116593C652}" destId="{B0C36563-1925-46DE-B59C-97243FE1822E}" srcOrd="0" destOrd="0" presId="urn:microsoft.com/office/officeart/2018/2/layout/IconVerticalSolidList"/>
    <dgm:cxn modelId="{8E95A138-7F2F-41F2-90F8-3CDD37A248E3}" type="presParOf" srcId="{DEE8CBDA-D68C-454B-9C28-F8116593C652}" destId="{72FB7881-CE2D-42E1-B64A-D6340BB7EC11}" srcOrd="1" destOrd="0" presId="urn:microsoft.com/office/officeart/2018/2/layout/IconVerticalSolidList"/>
    <dgm:cxn modelId="{2567B926-70E3-4115-B6BD-EAAA22F5E940}" type="presParOf" srcId="{DEE8CBDA-D68C-454B-9C28-F8116593C652}" destId="{2AEFB794-3A01-4A9F-8708-60AF20FEA25F}" srcOrd="2" destOrd="0" presId="urn:microsoft.com/office/officeart/2018/2/layout/IconVerticalSolidList"/>
    <dgm:cxn modelId="{298622A0-BCC2-4626-9A09-FED25B7A7138}" type="presParOf" srcId="{DEE8CBDA-D68C-454B-9C28-F8116593C652}" destId="{53FC5A4A-2D8C-464A-9972-0DAD723A268A}" srcOrd="3" destOrd="0" presId="urn:microsoft.com/office/officeart/2018/2/layout/IconVerticalSolidList"/>
    <dgm:cxn modelId="{3A7B6823-E7D3-48AA-9C0B-8D852CB6716D}" type="presParOf" srcId="{28FFDC66-3D83-4AE4-8D6D-B85E4E45F2AA}" destId="{1190C5D4-8E2D-4756-A33D-0570DA17C824}" srcOrd="5" destOrd="0" presId="urn:microsoft.com/office/officeart/2018/2/layout/IconVerticalSolidList"/>
    <dgm:cxn modelId="{063844C1-DE19-4F86-80F4-466D6608CDB9}" type="presParOf" srcId="{28FFDC66-3D83-4AE4-8D6D-B85E4E45F2AA}" destId="{4E935E46-BB4C-438E-A922-DF4B5320F5FC}" srcOrd="6" destOrd="0" presId="urn:microsoft.com/office/officeart/2018/2/layout/IconVerticalSolidList"/>
    <dgm:cxn modelId="{63730450-F255-4E59-9CBB-19C2E2C54D66}" type="presParOf" srcId="{4E935E46-BB4C-438E-A922-DF4B5320F5FC}" destId="{F154BF07-8278-4212-B57B-32C354E0C027}" srcOrd="0" destOrd="0" presId="urn:microsoft.com/office/officeart/2018/2/layout/IconVerticalSolidList"/>
    <dgm:cxn modelId="{3D06D91D-CEBB-43BE-BEC0-9C0149353790}" type="presParOf" srcId="{4E935E46-BB4C-438E-A922-DF4B5320F5FC}" destId="{8A197EA7-C3E3-452B-93E3-5D8564915A5F}" srcOrd="1" destOrd="0" presId="urn:microsoft.com/office/officeart/2018/2/layout/IconVerticalSolidList"/>
    <dgm:cxn modelId="{302F03D5-EB7B-4779-9351-F516D8D327D7}" type="presParOf" srcId="{4E935E46-BB4C-438E-A922-DF4B5320F5FC}" destId="{E5140E76-86F1-4868-AB25-578E8402EFBF}" srcOrd="2" destOrd="0" presId="urn:microsoft.com/office/officeart/2018/2/layout/IconVerticalSolidList"/>
    <dgm:cxn modelId="{3D9507F1-A8EB-4A22-A92B-E1597E06448F}" type="presParOf" srcId="{4E935E46-BB4C-438E-A922-DF4B5320F5FC}" destId="{FFBA3AB4-061B-44F7-992A-660F18060E3D}" srcOrd="3" destOrd="0" presId="urn:microsoft.com/office/officeart/2018/2/layout/IconVerticalSolidList"/>
    <dgm:cxn modelId="{652209BB-05C6-40BF-B471-E759D43D2AD6}" type="presParOf" srcId="{28FFDC66-3D83-4AE4-8D6D-B85E4E45F2AA}" destId="{0554CC44-B921-4CDE-BD71-7B2A4D69FA32}" srcOrd="7" destOrd="0" presId="urn:microsoft.com/office/officeart/2018/2/layout/IconVerticalSolidList"/>
    <dgm:cxn modelId="{311C4490-00FB-44E2-AAD3-1399EF87E8DA}" type="presParOf" srcId="{28FFDC66-3D83-4AE4-8D6D-B85E4E45F2AA}" destId="{0AD5B73F-F87E-41C6-84DD-4902A183DF1E}" srcOrd="8" destOrd="0" presId="urn:microsoft.com/office/officeart/2018/2/layout/IconVerticalSolidList"/>
    <dgm:cxn modelId="{42774C9F-D98A-4FCF-A0AA-A2CBC9E817EE}" type="presParOf" srcId="{0AD5B73F-F87E-41C6-84DD-4902A183DF1E}" destId="{0E522D22-A104-4882-8588-51F684CA86AB}" srcOrd="0" destOrd="0" presId="urn:microsoft.com/office/officeart/2018/2/layout/IconVerticalSolidList"/>
    <dgm:cxn modelId="{CC6304FB-02E7-4D4B-8FF0-7216536A7C98}" type="presParOf" srcId="{0AD5B73F-F87E-41C6-84DD-4902A183DF1E}" destId="{A1A89E7A-4ED4-4F41-9BB6-7B614A8B81E2}" srcOrd="1" destOrd="0" presId="urn:microsoft.com/office/officeart/2018/2/layout/IconVerticalSolidList"/>
    <dgm:cxn modelId="{801024C8-9172-4B04-82DB-74DBE54A4772}" type="presParOf" srcId="{0AD5B73F-F87E-41C6-84DD-4902A183DF1E}" destId="{9B3E67FE-164E-424D-99EA-7E75801077C5}" srcOrd="2" destOrd="0" presId="urn:microsoft.com/office/officeart/2018/2/layout/IconVerticalSolidList"/>
    <dgm:cxn modelId="{B56C4DB9-9F16-4110-8812-2BAEA947767B}" type="presParOf" srcId="{0AD5B73F-F87E-41C6-84DD-4902A183DF1E}" destId="{CC76F625-864A-4DD4-AA26-708CBAF3AF7A}" srcOrd="3" destOrd="0" presId="urn:microsoft.com/office/officeart/2018/2/layout/IconVerticalSolidList"/>
    <dgm:cxn modelId="{A03410B0-2571-4F09-89B3-295C0C5F376F}" type="presParOf" srcId="{28FFDC66-3D83-4AE4-8D6D-B85E4E45F2AA}" destId="{510BEA31-636D-442C-85DB-6F81CDCE6DCF}" srcOrd="9" destOrd="0" presId="urn:microsoft.com/office/officeart/2018/2/layout/IconVerticalSolidList"/>
    <dgm:cxn modelId="{E77E4F13-0F19-47C6-9FF3-4CD9D595D13A}" type="presParOf" srcId="{28FFDC66-3D83-4AE4-8D6D-B85E4E45F2AA}" destId="{F8126CD2-7EA7-4FBA-A14B-86DB81FE8198}" srcOrd="10" destOrd="0" presId="urn:microsoft.com/office/officeart/2018/2/layout/IconVerticalSolidList"/>
    <dgm:cxn modelId="{7CD7B12E-6C55-42AC-8748-DE495CAD37DE}" type="presParOf" srcId="{F8126CD2-7EA7-4FBA-A14B-86DB81FE8198}" destId="{798DFA13-12D1-4101-811D-6800F5A38AE0}" srcOrd="0" destOrd="0" presId="urn:microsoft.com/office/officeart/2018/2/layout/IconVerticalSolidList"/>
    <dgm:cxn modelId="{6BAFDA4C-534E-48DC-BECC-FB93C4345201}" type="presParOf" srcId="{F8126CD2-7EA7-4FBA-A14B-86DB81FE8198}" destId="{2C030145-E301-4AB1-AF35-C923B1167C7D}" srcOrd="1" destOrd="0" presId="urn:microsoft.com/office/officeart/2018/2/layout/IconVerticalSolidList"/>
    <dgm:cxn modelId="{DA65061B-3610-40E3-BEDD-34E7C70F4341}" type="presParOf" srcId="{F8126CD2-7EA7-4FBA-A14B-86DB81FE8198}" destId="{ED789CB5-E188-450D-87E5-B8DC7F9EA11B}" srcOrd="2" destOrd="0" presId="urn:microsoft.com/office/officeart/2018/2/layout/IconVerticalSolidList"/>
    <dgm:cxn modelId="{744B18D6-695C-4F8A-BE50-C140FB34DF29}" type="presParOf" srcId="{F8126CD2-7EA7-4FBA-A14B-86DB81FE8198}" destId="{16BB5E25-1627-43E2-80C8-1795B5B55A7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732B3F-183B-4A06-9ECC-9BF7EEA384E5}" type="doc">
      <dgm:prSet loTypeId="urn:microsoft.com/office/officeart/2018/2/layout/IconVerticalSolidList" loCatId="icon" qsTypeId="urn:microsoft.com/office/officeart/2005/8/quickstyle/3d3" qsCatId="3D" csTypeId="urn:microsoft.com/office/officeart/2018/5/colors/Iconchunking_neutralbg_colorful1" csCatId="colorful" phldr="1"/>
      <dgm:spPr/>
      <dgm:t>
        <a:bodyPr/>
        <a:lstStyle/>
        <a:p>
          <a:endParaRPr lang="en-US"/>
        </a:p>
      </dgm:t>
    </dgm:pt>
    <dgm:pt modelId="{06DD8AD0-095D-4236-B230-3C1152557795}">
      <dgm:prSet phldrT="[Text]"/>
      <dgm:spPr/>
      <dgm:t>
        <a:bodyPr/>
        <a:lstStyle/>
        <a:p>
          <a:pPr>
            <a:lnSpc>
              <a:spcPct val="100000"/>
            </a:lnSpc>
          </a:pPr>
          <a:r>
            <a:rPr lang="en-US" dirty="0"/>
            <a:t>Flexible, timely flight schedules</a:t>
          </a:r>
        </a:p>
      </dgm:t>
    </dgm:pt>
    <dgm:pt modelId="{35EA2A6E-42FC-4F0C-8552-260D0A6A15FB}" type="parTrans" cxnId="{04B7EF49-BAAA-46B9-9260-757E5870BA25}">
      <dgm:prSet/>
      <dgm:spPr/>
      <dgm:t>
        <a:bodyPr/>
        <a:lstStyle/>
        <a:p>
          <a:endParaRPr lang="en-US"/>
        </a:p>
      </dgm:t>
    </dgm:pt>
    <dgm:pt modelId="{07D7EB78-48B9-48A5-8359-3AEF3B6B15CC}" type="sibTrans" cxnId="{04B7EF49-BAAA-46B9-9260-757E5870BA25}">
      <dgm:prSet/>
      <dgm:spPr/>
      <dgm:t>
        <a:bodyPr/>
        <a:lstStyle/>
        <a:p>
          <a:endParaRPr lang="en-US"/>
        </a:p>
      </dgm:t>
    </dgm:pt>
    <dgm:pt modelId="{4A987C94-BFEC-4393-8102-9FC531DB0F3D}">
      <dgm:prSet phldrT="[Text]"/>
      <dgm:spPr/>
      <dgm:t>
        <a:bodyPr/>
        <a:lstStyle/>
        <a:p>
          <a:pPr>
            <a:lnSpc>
              <a:spcPct val="100000"/>
            </a:lnSpc>
          </a:pPr>
          <a:r>
            <a:rPr lang="en-US" dirty="0"/>
            <a:t>Extensive global partner networks </a:t>
          </a:r>
        </a:p>
      </dgm:t>
    </dgm:pt>
    <dgm:pt modelId="{95BA298E-4DF9-418A-9036-168770ED71E2}" type="parTrans" cxnId="{4377E335-1C1B-4AA8-B563-7984ADC2E849}">
      <dgm:prSet/>
      <dgm:spPr/>
      <dgm:t>
        <a:bodyPr/>
        <a:lstStyle/>
        <a:p>
          <a:endParaRPr lang="en-US"/>
        </a:p>
      </dgm:t>
    </dgm:pt>
    <dgm:pt modelId="{84F9DCCF-FC2A-4722-8412-EEBDADB90A3B}" type="sibTrans" cxnId="{4377E335-1C1B-4AA8-B563-7984ADC2E849}">
      <dgm:prSet/>
      <dgm:spPr/>
      <dgm:t>
        <a:bodyPr/>
        <a:lstStyle/>
        <a:p>
          <a:endParaRPr lang="en-US"/>
        </a:p>
      </dgm:t>
    </dgm:pt>
    <dgm:pt modelId="{F920C854-08A0-44B4-BA22-749B6E1BCB4E}">
      <dgm:prSet phldrT="[Text]"/>
      <dgm:spPr/>
      <dgm:t>
        <a:bodyPr/>
        <a:lstStyle/>
        <a:p>
          <a:pPr>
            <a:lnSpc>
              <a:spcPct val="100000"/>
            </a:lnSpc>
          </a:pPr>
          <a:r>
            <a:rPr lang="en-US" dirty="0"/>
            <a:t>IATA approved  partners </a:t>
          </a:r>
        </a:p>
      </dgm:t>
    </dgm:pt>
    <dgm:pt modelId="{8277B013-16EB-4F7C-B98A-40922EE0CFA1}" type="parTrans" cxnId="{1E8052E4-42DC-43DE-BCF3-54947C25015B}">
      <dgm:prSet/>
      <dgm:spPr/>
      <dgm:t>
        <a:bodyPr/>
        <a:lstStyle/>
        <a:p>
          <a:endParaRPr lang="en-US"/>
        </a:p>
      </dgm:t>
    </dgm:pt>
    <dgm:pt modelId="{D4E0C0D2-FE9A-4A6B-8AAE-267F497828B5}" type="sibTrans" cxnId="{1E8052E4-42DC-43DE-BCF3-54947C25015B}">
      <dgm:prSet/>
      <dgm:spPr/>
      <dgm:t>
        <a:bodyPr/>
        <a:lstStyle/>
        <a:p>
          <a:endParaRPr lang="en-US"/>
        </a:p>
      </dgm:t>
    </dgm:pt>
    <dgm:pt modelId="{33DC7ABC-FE40-4B14-B7EA-61CDE4F6005B}">
      <dgm:prSet phldrT="[Text]"/>
      <dgm:spPr/>
      <dgm:t>
        <a:bodyPr/>
        <a:lstStyle/>
        <a:p>
          <a:pPr>
            <a:lnSpc>
              <a:spcPct val="100000"/>
            </a:lnSpc>
          </a:pPr>
          <a:endParaRPr lang="en-US" dirty="0"/>
        </a:p>
        <a:p>
          <a:pPr>
            <a:lnSpc>
              <a:spcPct val="100000"/>
            </a:lnSpc>
          </a:pPr>
          <a:r>
            <a:rPr lang="en-US" dirty="0"/>
            <a:t>Dedicated transportation &amp; door to door delivery </a:t>
          </a:r>
        </a:p>
        <a:p>
          <a:endParaRPr lang="en-US" dirty="0"/>
        </a:p>
      </dgm:t>
    </dgm:pt>
    <dgm:pt modelId="{D9E22F64-42D6-4EC6-B8C0-72DD901E4C60}" type="parTrans" cxnId="{F88DE8F7-2986-4F11-A71E-EB29630083A8}">
      <dgm:prSet/>
      <dgm:spPr/>
      <dgm:t>
        <a:bodyPr/>
        <a:lstStyle/>
        <a:p>
          <a:endParaRPr lang="en-US"/>
        </a:p>
      </dgm:t>
    </dgm:pt>
    <dgm:pt modelId="{C562F43D-BE31-4C77-80CA-ED613722C66F}" type="sibTrans" cxnId="{F88DE8F7-2986-4F11-A71E-EB29630083A8}">
      <dgm:prSet/>
      <dgm:spPr/>
      <dgm:t>
        <a:bodyPr/>
        <a:lstStyle/>
        <a:p>
          <a:endParaRPr lang="en-US"/>
        </a:p>
      </dgm:t>
    </dgm:pt>
    <dgm:pt modelId="{92AADB1D-B379-4A13-A880-331D3D9CB3F0}">
      <dgm:prSet phldrT="[Text]"/>
      <dgm:spPr/>
      <dgm:t>
        <a:bodyPr/>
        <a:lstStyle/>
        <a:p>
          <a:pPr>
            <a:lnSpc>
              <a:spcPct val="100000"/>
            </a:lnSpc>
          </a:pPr>
          <a:endParaRPr lang="en-US" dirty="0"/>
        </a:p>
        <a:p>
          <a:pPr>
            <a:lnSpc>
              <a:spcPct val="100000"/>
            </a:lnSpc>
          </a:pPr>
          <a:r>
            <a:rPr lang="en-US" dirty="0"/>
            <a:t>Cargo Security Management &amp;Transportation quality</a:t>
          </a:r>
        </a:p>
        <a:p>
          <a:endParaRPr lang="en-US" dirty="0"/>
        </a:p>
      </dgm:t>
    </dgm:pt>
    <dgm:pt modelId="{F5DD3CF7-9DA9-4CC2-BA08-74206B3A938B}" type="parTrans" cxnId="{88BA6919-9CB2-4D8D-9C5F-1F12564E3343}">
      <dgm:prSet/>
      <dgm:spPr/>
      <dgm:t>
        <a:bodyPr/>
        <a:lstStyle/>
        <a:p>
          <a:endParaRPr lang="en-US"/>
        </a:p>
      </dgm:t>
    </dgm:pt>
    <dgm:pt modelId="{AA2489E7-718A-4722-BB72-FE9DAB7BA867}" type="sibTrans" cxnId="{88BA6919-9CB2-4D8D-9C5F-1F12564E3343}">
      <dgm:prSet/>
      <dgm:spPr/>
      <dgm:t>
        <a:bodyPr/>
        <a:lstStyle/>
        <a:p>
          <a:endParaRPr lang="en-US"/>
        </a:p>
      </dgm:t>
    </dgm:pt>
    <dgm:pt modelId="{B2DC9BB5-3994-49DB-91FF-90E5BD4AB409}">
      <dgm:prSet/>
      <dgm:spPr/>
      <dgm:t>
        <a:bodyPr/>
        <a:lstStyle/>
        <a:p>
          <a:pPr>
            <a:lnSpc>
              <a:spcPct val="100000"/>
            </a:lnSpc>
          </a:pPr>
          <a:endParaRPr lang="en-US"/>
        </a:p>
      </dgm:t>
    </dgm:pt>
    <dgm:pt modelId="{E3204ECC-41D0-4641-AFC2-5C7A00DEB5F2}" type="parTrans" cxnId="{7E1EC9FE-D387-49A0-A987-3D0F04D23819}">
      <dgm:prSet/>
      <dgm:spPr/>
      <dgm:t>
        <a:bodyPr/>
        <a:lstStyle/>
        <a:p>
          <a:endParaRPr lang="en-US"/>
        </a:p>
      </dgm:t>
    </dgm:pt>
    <dgm:pt modelId="{2DBECB2F-1A75-462C-A270-47F37E8015A4}" type="sibTrans" cxnId="{7E1EC9FE-D387-49A0-A987-3D0F04D23819}">
      <dgm:prSet/>
      <dgm:spPr/>
      <dgm:t>
        <a:bodyPr/>
        <a:lstStyle/>
        <a:p>
          <a:endParaRPr lang="en-US"/>
        </a:p>
      </dgm:t>
    </dgm:pt>
    <dgm:pt modelId="{48D3396F-C0B5-4826-9CB9-7EF8744F3C3A}" type="pres">
      <dgm:prSet presAssocID="{FE732B3F-183B-4A06-9ECC-9BF7EEA384E5}" presName="root" presStyleCnt="0">
        <dgm:presLayoutVars>
          <dgm:dir/>
          <dgm:resizeHandles val="exact"/>
        </dgm:presLayoutVars>
      </dgm:prSet>
      <dgm:spPr/>
      <dgm:t>
        <a:bodyPr/>
        <a:lstStyle/>
        <a:p>
          <a:endParaRPr lang="ru-RU"/>
        </a:p>
      </dgm:t>
    </dgm:pt>
    <dgm:pt modelId="{89B652C5-0B2A-40C1-9E32-26C8C5D64FD1}" type="pres">
      <dgm:prSet presAssocID="{06DD8AD0-095D-4236-B230-3C1152557795}" presName="compNode" presStyleCnt="0"/>
      <dgm:spPr/>
    </dgm:pt>
    <dgm:pt modelId="{743781BA-EB57-4962-99A6-7F577B598222}" type="pres">
      <dgm:prSet presAssocID="{06DD8AD0-095D-4236-B230-3C1152557795}" presName="bgRect" presStyleLbl="bgShp" presStyleIdx="0" presStyleCnt="6"/>
      <dgm:spPr/>
    </dgm:pt>
    <dgm:pt modelId="{B445FA00-B72A-4803-8EDC-ECD38DA54F2B}" type="pres">
      <dgm:prSet presAssocID="{06DD8AD0-095D-4236-B230-3C1152557795}"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ru-RU"/>
        </a:p>
      </dgm:t>
      <dgm:extLst>
        <a:ext uri="{E40237B7-FDA0-4F09-8148-C483321AD2D9}">
          <dgm14:cNvPr xmlns:dgm14="http://schemas.microsoft.com/office/drawing/2010/diagram" id="0" name="" descr="Airplane"/>
        </a:ext>
      </dgm:extLst>
    </dgm:pt>
    <dgm:pt modelId="{ECD4E002-A9B5-4464-B22A-29ECC6C748C6}" type="pres">
      <dgm:prSet presAssocID="{06DD8AD0-095D-4236-B230-3C1152557795}" presName="spaceRect" presStyleCnt="0"/>
      <dgm:spPr/>
    </dgm:pt>
    <dgm:pt modelId="{1B7CB6D9-8D53-4EA7-A6C4-BB08D2EA6850}" type="pres">
      <dgm:prSet presAssocID="{06DD8AD0-095D-4236-B230-3C1152557795}" presName="parTx" presStyleLbl="revTx" presStyleIdx="0" presStyleCnt="6">
        <dgm:presLayoutVars>
          <dgm:chMax val="0"/>
          <dgm:chPref val="0"/>
        </dgm:presLayoutVars>
      </dgm:prSet>
      <dgm:spPr/>
      <dgm:t>
        <a:bodyPr/>
        <a:lstStyle/>
        <a:p>
          <a:endParaRPr lang="ru-RU"/>
        </a:p>
      </dgm:t>
    </dgm:pt>
    <dgm:pt modelId="{ADA01E7E-B744-4A1F-A726-A2A1373744C2}" type="pres">
      <dgm:prSet presAssocID="{07D7EB78-48B9-48A5-8359-3AEF3B6B15CC}" presName="sibTrans" presStyleCnt="0"/>
      <dgm:spPr/>
    </dgm:pt>
    <dgm:pt modelId="{8F2BD04A-A410-4D8A-82DE-AC9E804E775D}" type="pres">
      <dgm:prSet presAssocID="{B2DC9BB5-3994-49DB-91FF-90E5BD4AB409}" presName="compNode" presStyleCnt="0"/>
      <dgm:spPr/>
    </dgm:pt>
    <dgm:pt modelId="{9B12D026-DE92-4330-BA5D-7165FA8D12FC}" type="pres">
      <dgm:prSet presAssocID="{B2DC9BB5-3994-49DB-91FF-90E5BD4AB409}" presName="bgRect" presStyleLbl="bgShp" presStyleIdx="1" presStyleCnt="6" custLinFactNeighborX="0" custLinFactNeighborY="-2936"/>
      <dgm:spPr/>
    </dgm:pt>
    <dgm:pt modelId="{EB870845-94BC-4EA9-B7E5-6E94F0BE2F22}" type="pres">
      <dgm:prSet presAssocID="{B2DC9BB5-3994-49DB-91FF-90E5BD4AB409}"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ru-RU"/>
        </a:p>
      </dgm:t>
      <dgm:extLst>
        <a:ext uri="{E40237B7-FDA0-4F09-8148-C483321AD2D9}">
          <dgm14:cNvPr xmlns:dgm14="http://schemas.microsoft.com/office/drawing/2010/diagram" id="0" name="" descr="First aid kit"/>
        </a:ext>
      </dgm:extLst>
    </dgm:pt>
    <dgm:pt modelId="{165425FD-709C-4B76-81AF-2D902CD169DA}" type="pres">
      <dgm:prSet presAssocID="{B2DC9BB5-3994-49DB-91FF-90E5BD4AB409}" presName="spaceRect" presStyleCnt="0"/>
      <dgm:spPr/>
    </dgm:pt>
    <dgm:pt modelId="{9F766037-99A4-4296-8C45-1C10FB639526}" type="pres">
      <dgm:prSet presAssocID="{B2DC9BB5-3994-49DB-91FF-90E5BD4AB409}" presName="parTx" presStyleLbl="revTx" presStyleIdx="1" presStyleCnt="6">
        <dgm:presLayoutVars>
          <dgm:chMax val="0"/>
          <dgm:chPref val="0"/>
        </dgm:presLayoutVars>
      </dgm:prSet>
      <dgm:spPr/>
      <dgm:t>
        <a:bodyPr/>
        <a:lstStyle/>
        <a:p>
          <a:endParaRPr lang="ru-RU"/>
        </a:p>
      </dgm:t>
    </dgm:pt>
    <dgm:pt modelId="{1977B5CD-068F-474A-952A-7DE2F797307E}" type="pres">
      <dgm:prSet presAssocID="{2DBECB2F-1A75-462C-A270-47F37E8015A4}" presName="sibTrans" presStyleCnt="0"/>
      <dgm:spPr/>
    </dgm:pt>
    <dgm:pt modelId="{1378BC98-7646-4A3F-B118-38EC15AB69A0}" type="pres">
      <dgm:prSet presAssocID="{4A987C94-BFEC-4393-8102-9FC531DB0F3D}" presName="compNode" presStyleCnt="0"/>
      <dgm:spPr/>
    </dgm:pt>
    <dgm:pt modelId="{52BC0ABD-D3EC-42DF-94E6-4E3E1334D058}" type="pres">
      <dgm:prSet presAssocID="{4A987C94-BFEC-4393-8102-9FC531DB0F3D}" presName="bgRect" presStyleLbl="bgShp" presStyleIdx="2" presStyleCnt="6"/>
      <dgm:spPr/>
    </dgm:pt>
    <dgm:pt modelId="{7763CDE1-2A29-464F-8079-73D66DE1F088}" type="pres">
      <dgm:prSet presAssocID="{4A987C94-BFEC-4393-8102-9FC531DB0F3D}"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ru-RU"/>
        </a:p>
      </dgm:t>
      <dgm:extLst>
        <a:ext uri="{E40237B7-FDA0-4F09-8148-C483321AD2D9}">
          <dgm14:cNvPr xmlns:dgm14="http://schemas.microsoft.com/office/drawing/2010/diagram" id="0" name="" descr="Network"/>
        </a:ext>
      </dgm:extLst>
    </dgm:pt>
    <dgm:pt modelId="{13D05AB2-9EDA-495F-ACA0-3D84431FE765}" type="pres">
      <dgm:prSet presAssocID="{4A987C94-BFEC-4393-8102-9FC531DB0F3D}" presName="spaceRect" presStyleCnt="0"/>
      <dgm:spPr/>
    </dgm:pt>
    <dgm:pt modelId="{36C457AE-C00B-4E0A-B457-CA5011BEE4B5}" type="pres">
      <dgm:prSet presAssocID="{4A987C94-BFEC-4393-8102-9FC531DB0F3D}" presName="parTx" presStyleLbl="revTx" presStyleIdx="2" presStyleCnt="6">
        <dgm:presLayoutVars>
          <dgm:chMax val="0"/>
          <dgm:chPref val="0"/>
        </dgm:presLayoutVars>
      </dgm:prSet>
      <dgm:spPr/>
      <dgm:t>
        <a:bodyPr/>
        <a:lstStyle/>
        <a:p>
          <a:endParaRPr lang="ru-RU"/>
        </a:p>
      </dgm:t>
    </dgm:pt>
    <dgm:pt modelId="{F46EB9FA-DA0F-4F0D-AE1E-18E0C3CEACFE}" type="pres">
      <dgm:prSet presAssocID="{84F9DCCF-FC2A-4722-8412-EEBDADB90A3B}" presName="sibTrans" presStyleCnt="0"/>
      <dgm:spPr/>
    </dgm:pt>
    <dgm:pt modelId="{21C4322E-B91A-480C-87E9-19D8AEAC9B27}" type="pres">
      <dgm:prSet presAssocID="{F920C854-08A0-44B4-BA22-749B6E1BCB4E}" presName="compNode" presStyleCnt="0"/>
      <dgm:spPr/>
    </dgm:pt>
    <dgm:pt modelId="{A8AE928E-95AD-4847-B183-01EA86A15B7E}" type="pres">
      <dgm:prSet presAssocID="{F920C854-08A0-44B4-BA22-749B6E1BCB4E}" presName="bgRect" presStyleLbl="bgShp" presStyleIdx="3" presStyleCnt="6" custLinFactNeighborX="764" custLinFactNeighborY="2698"/>
      <dgm:spPr/>
    </dgm:pt>
    <dgm:pt modelId="{85417DA0-D2EA-4E68-AB6B-EDB62B322DC0}" type="pres">
      <dgm:prSet presAssocID="{F920C854-08A0-44B4-BA22-749B6E1BCB4E}"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ru-RU"/>
        </a:p>
      </dgm:t>
      <dgm:extLst>
        <a:ext uri="{E40237B7-FDA0-4F09-8148-C483321AD2D9}">
          <dgm14:cNvPr xmlns:dgm14="http://schemas.microsoft.com/office/drawing/2010/diagram" id="0" name="" descr="Handshake"/>
        </a:ext>
      </dgm:extLst>
    </dgm:pt>
    <dgm:pt modelId="{0011C8EF-B79A-4E7D-9525-AC313FAA80E2}" type="pres">
      <dgm:prSet presAssocID="{F920C854-08A0-44B4-BA22-749B6E1BCB4E}" presName="spaceRect" presStyleCnt="0"/>
      <dgm:spPr/>
    </dgm:pt>
    <dgm:pt modelId="{5EAD3B74-D867-44D9-AB35-B3BA0CC0C68E}" type="pres">
      <dgm:prSet presAssocID="{F920C854-08A0-44B4-BA22-749B6E1BCB4E}" presName="parTx" presStyleLbl="revTx" presStyleIdx="3" presStyleCnt="6">
        <dgm:presLayoutVars>
          <dgm:chMax val="0"/>
          <dgm:chPref val="0"/>
        </dgm:presLayoutVars>
      </dgm:prSet>
      <dgm:spPr/>
      <dgm:t>
        <a:bodyPr/>
        <a:lstStyle/>
        <a:p>
          <a:endParaRPr lang="ru-RU"/>
        </a:p>
      </dgm:t>
    </dgm:pt>
    <dgm:pt modelId="{F7082F33-E301-4AF7-87AF-5A70DA7CD237}" type="pres">
      <dgm:prSet presAssocID="{D4E0C0D2-FE9A-4A6B-8AAE-267F497828B5}" presName="sibTrans" presStyleCnt="0"/>
      <dgm:spPr/>
    </dgm:pt>
    <dgm:pt modelId="{D0D6FB54-021C-41B6-833C-03F9FCD94E98}" type="pres">
      <dgm:prSet presAssocID="{33DC7ABC-FE40-4B14-B7EA-61CDE4F6005B}" presName="compNode" presStyleCnt="0"/>
      <dgm:spPr/>
    </dgm:pt>
    <dgm:pt modelId="{946A6D2C-442A-4BFB-B744-25250799300F}" type="pres">
      <dgm:prSet presAssocID="{33DC7ABC-FE40-4B14-B7EA-61CDE4F6005B}" presName="bgRect" presStyleLbl="bgShp" presStyleIdx="4" presStyleCnt="6"/>
      <dgm:spPr/>
    </dgm:pt>
    <dgm:pt modelId="{720A6B6F-E835-4123-994C-E8FF2825DD80}" type="pres">
      <dgm:prSet presAssocID="{33DC7ABC-FE40-4B14-B7EA-61CDE4F6005B}"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ru-RU"/>
        </a:p>
      </dgm:t>
      <dgm:extLst>
        <a:ext uri="{E40237B7-FDA0-4F09-8148-C483321AD2D9}">
          <dgm14:cNvPr xmlns:dgm14="http://schemas.microsoft.com/office/drawing/2010/diagram" id="0" name="" descr="Truck"/>
        </a:ext>
      </dgm:extLst>
    </dgm:pt>
    <dgm:pt modelId="{24F78FBA-35CF-4444-A5F0-C1E77B4A68D4}" type="pres">
      <dgm:prSet presAssocID="{33DC7ABC-FE40-4B14-B7EA-61CDE4F6005B}" presName="spaceRect" presStyleCnt="0"/>
      <dgm:spPr/>
    </dgm:pt>
    <dgm:pt modelId="{4DD84597-1EAC-4854-9651-22674C3D6344}" type="pres">
      <dgm:prSet presAssocID="{33DC7ABC-FE40-4B14-B7EA-61CDE4F6005B}" presName="parTx" presStyleLbl="revTx" presStyleIdx="4" presStyleCnt="6">
        <dgm:presLayoutVars>
          <dgm:chMax val="0"/>
          <dgm:chPref val="0"/>
        </dgm:presLayoutVars>
      </dgm:prSet>
      <dgm:spPr/>
      <dgm:t>
        <a:bodyPr/>
        <a:lstStyle/>
        <a:p>
          <a:endParaRPr lang="ru-RU"/>
        </a:p>
      </dgm:t>
    </dgm:pt>
    <dgm:pt modelId="{24668142-788C-4B4D-A553-938B4F45576F}" type="pres">
      <dgm:prSet presAssocID="{C562F43D-BE31-4C77-80CA-ED613722C66F}" presName="sibTrans" presStyleCnt="0"/>
      <dgm:spPr/>
    </dgm:pt>
    <dgm:pt modelId="{D4E1C849-900C-4477-B75D-014EB0566AB7}" type="pres">
      <dgm:prSet presAssocID="{92AADB1D-B379-4A13-A880-331D3D9CB3F0}" presName="compNode" presStyleCnt="0"/>
      <dgm:spPr/>
    </dgm:pt>
    <dgm:pt modelId="{5C1FB2FE-B581-450E-BF25-06DADAE51FC5}" type="pres">
      <dgm:prSet presAssocID="{92AADB1D-B379-4A13-A880-331D3D9CB3F0}" presName="bgRect" presStyleLbl="bgShp" presStyleIdx="5" presStyleCnt="6"/>
      <dgm:spPr/>
    </dgm:pt>
    <dgm:pt modelId="{ABB8024E-B29E-486E-A7FA-FE957AFFD9CF}" type="pres">
      <dgm:prSet presAssocID="{92AADB1D-B379-4A13-A880-331D3D9CB3F0}"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t>
        <a:bodyPr/>
        <a:lstStyle/>
        <a:p>
          <a:endParaRPr lang="ru-RU"/>
        </a:p>
      </dgm:t>
      <dgm:extLst>
        <a:ext uri="{E40237B7-FDA0-4F09-8148-C483321AD2D9}">
          <dgm14:cNvPr xmlns:dgm14="http://schemas.microsoft.com/office/drawing/2010/diagram" id="0" name="" descr="Pilot"/>
        </a:ext>
      </dgm:extLst>
    </dgm:pt>
    <dgm:pt modelId="{080ED769-75F0-4B7A-97F3-64E54BBE8C3B}" type="pres">
      <dgm:prSet presAssocID="{92AADB1D-B379-4A13-A880-331D3D9CB3F0}" presName="spaceRect" presStyleCnt="0"/>
      <dgm:spPr/>
    </dgm:pt>
    <dgm:pt modelId="{1E6594A5-56BC-4637-8760-366CB2703B8D}" type="pres">
      <dgm:prSet presAssocID="{92AADB1D-B379-4A13-A880-331D3D9CB3F0}" presName="parTx" presStyleLbl="revTx" presStyleIdx="5" presStyleCnt="6">
        <dgm:presLayoutVars>
          <dgm:chMax val="0"/>
          <dgm:chPref val="0"/>
        </dgm:presLayoutVars>
      </dgm:prSet>
      <dgm:spPr/>
      <dgm:t>
        <a:bodyPr/>
        <a:lstStyle/>
        <a:p>
          <a:endParaRPr lang="ru-RU"/>
        </a:p>
      </dgm:t>
    </dgm:pt>
  </dgm:ptLst>
  <dgm:cxnLst>
    <dgm:cxn modelId="{4ABDB05F-6234-41D6-86E8-91C0FC61ABE8}" type="presOf" srcId="{F920C854-08A0-44B4-BA22-749B6E1BCB4E}" destId="{5EAD3B74-D867-44D9-AB35-B3BA0CC0C68E}" srcOrd="0" destOrd="0" presId="urn:microsoft.com/office/officeart/2018/2/layout/IconVerticalSolidList"/>
    <dgm:cxn modelId="{4377E335-1C1B-4AA8-B563-7984ADC2E849}" srcId="{FE732B3F-183B-4A06-9ECC-9BF7EEA384E5}" destId="{4A987C94-BFEC-4393-8102-9FC531DB0F3D}" srcOrd="2" destOrd="0" parTransId="{95BA298E-4DF9-418A-9036-168770ED71E2}" sibTransId="{84F9DCCF-FC2A-4722-8412-EEBDADB90A3B}"/>
    <dgm:cxn modelId="{1E8052E4-42DC-43DE-BCF3-54947C25015B}" srcId="{FE732B3F-183B-4A06-9ECC-9BF7EEA384E5}" destId="{F920C854-08A0-44B4-BA22-749B6E1BCB4E}" srcOrd="3" destOrd="0" parTransId="{8277B013-16EB-4F7C-B98A-40922EE0CFA1}" sibTransId="{D4E0C0D2-FE9A-4A6B-8AAE-267F497828B5}"/>
    <dgm:cxn modelId="{F88DE8F7-2986-4F11-A71E-EB29630083A8}" srcId="{FE732B3F-183B-4A06-9ECC-9BF7EEA384E5}" destId="{33DC7ABC-FE40-4B14-B7EA-61CDE4F6005B}" srcOrd="4" destOrd="0" parTransId="{D9E22F64-42D6-4EC6-B8C0-72DD901E4C60}" sibTransId="{C562F43D-BE31-4C77-80CA-ED613722C66F}"/>
    <dgm:cxn modelId="{7E1EC9FE-D387-49A0-A987-3D0F04D23819}" srcId="{FE732B3F-183B-4A06-9ECC-9BF7EEA384E5}" destId="{B2DC9BB5-3994-49DB-91FF-90E5BD4AB409}" srcOrd="1" destOrd="0" parTransId="{E3204ECC-41D0-4641-AFC2-5C7A00DEB5F2}" sibTransId="{2DBECB2F-1A75-462C-A270-47F37E8015A4}"/>
    <dgm:cxn modelId="{88BA6919-9CB2-4D8D-9C5F-1F12564E3343}" srcId="{FE732B3F-183B-4A06-9ECC-9BF7EEA384E5}" destId="{92AADB1D-B379-4A13-A880-331D3D9CB3F0}" srcOrd="5" destOrd="0" parTransId="{F5DD3CF7-9DA9-4CC2-BA08-74206B3A938B}" sibTransId="{AA2489E7-718A-4722-BB72-FE9DAB7BA867}"/>
    <dgm:cxn modelId="{41A4F85F-5CC9-4A19-A113-8C34240C398E}" type="presOf" srcId="{33DC7ABC-FE40-4B14-B7EA-61CDE4F6005B}" destId="{4DD84597-1EAC-4854-9651-22674C3D6344}" srcOrd="0" destOrd="0" presId="urn:microsoft.com/office/officeart/2018/2/layout/IconVerticalSolidList"/>
    <dgm:cxn modelId="{F6DFBB6F-355B-4232-90E3-AB5ADCAF6D3E}" type="presOf" srcId="{4A987C94-BFEC-4393-8102-9FC531DB0F3D}" destId="{36C457AE-C00B-4E0A-B457-CA5011BEE4B5}" srcOrd="0" destOrd="0" presId="urn:microsoft.com/office/officeart/2018/2/layout/IconVerticalSolidList"/>
    <dgm:cxn modelId="{27AB9F58-F218-4158-809F-C977E2759115}" type="presOf" srcId="{FE732B3F-183B-4A06-9ECC-9BF7EEA384E5}" destId="{48D3396F-C0B5-4826-9CB9-7EF8744F3C3A}" srcOrd="0" destOrd="0" presId="urn:microsoft.com/office/officeart/2018/2/layout/IconVerticalSolidList"/>
    <dgm:cxn modelId="{551E2A8A-168D-4CCD-965A-EF06EF50707F}" type="presOf" srcId="{B2DC9BB5-3994-49DB-91FF-90E5BD4AB409}" destId="{9F766037-99A4-4296-8C45-1C10FB639526}" srcOrd="0" destOrd="0" presId="urn:microsoft.com/office/officeart/2018/2/layout/IconVerticalSolidList"/>
    <dgm:cxn modelId="{34FFC034-A12D-4520-A04B-D99E71990DED}" type="presOf" srcId="{06DD8AD0-095D-4236-B230-3C1152557795}" destId="{1B7CB6D9-8D53-4EA7-A6C4-BB08D2EA6850}" srcOrd="0" destOrd="0" presId="urn:microsoft.com/office/officeart/2018/2/layout/IconVerticalSolidList"/>
    <dgm:cxn modelId="{04B7EF49-BAAA-46B9-9260-757E5870BA25}" srcId="{FE732B3F-183B-4A06-9ECC-9BF7EEA384E5}" destId="{06DD8AD0-095D-4236-B230-3C1152557795}" srcOrd="0" destOrd="0" parTransId="{35EA2A6E-42FC-4F0C-8552-260D0A6A15FB}" sibTransId="{07D7EB78-48B9-48A5-8359-3AEF3B6B15CC}"/>
    <dgm:cxn modelId="{1286AA99-4EF3-48C0-A6AF-9A0262093BD2}" type="presOf" srcId="{92AADB1D-B379-4A13-A880-331D3D9CB3F0}" destId="{1E6594A5-56BC-4637-8760-366CB2703B8D}" srcOrd="0" destOrd="0" presId="urn:microsoft.com/office/officeart/2018/2/layout/IconVerticalSolidList"/>
    <dgm:cxn modelId="{D4E454B5-FAEC-470A-8BFB-01D0799B7AF9}" type="presParOf" srcId="{48D3396F-C0B5-4826-9CB9-7EF8744F3C3A}" destId="{89B652C5-0B2A-40C1-9E32-26C8C5D64FD1}" srcOrd="0" destOrd="0" presId="urn:microsoft.com/office/officeart/2018/2/layout/IconVerticalSolidList"/>
    <dgm:cxn modelId="{ABC0BF15-95FB-4DA4-90EC-238866516065}" type="presParOf" srcId="{89B652C5-0B2A-40C1-9E32-26C8C5D64FD1}" destId="{743781BA-EB57-4962-99A6-7F577B598222}" srcOrd="0" destOrd="0" presId="urn:microsoft.com/office/officeart/2018/2/layout/IconVerticalSolidList"/>
    <dgm:cxn modelId="{AB49EBAD-3958-491F-9380-19941D233046}" type="presParOf" srcId="{89B652C5-0B2A-40C1-9E32-26C8C5D64FD1}" destId="{B445FA00-B72A-4803-8EDC-ECD38DA54F2B}" srcOrd="1" destOrd="0" presId="urn:microsoft.com/office/officeart/2018/2/layout/IconVerticalSolidList"/>
    <dgm:cxn modelId="{CE63371C-A37C-4935-A8E9-480C3D7F5CD3}" type="presParOf" srcId="{89B652C5-0B2A-40C1-9E32-26C8C5D64FD1}" destId="{ECD4E002-A9B5-4464-B22A-29ECC6C748C6}" srcOrd="2" destOrd="0" presId="urn:microsoft.com/office/officeart/2018/2/layout/IconVerticalSolidList"/>
    <dgm:cxn modelId="{150D29D4-C68A-4700-B13E-01C40B3D0D9F}" type="presParOf" srcId="{89B652C5-0B2A-40C1-9E32-26C8C5D64FD1}" destId="{1B7CB6D9-8D53-4EA7-A6C4-BB08D2EA6850}" srcOrd="3" destOrd="0" presId="urn:microsoft.com/office/officeart/2018/2/layout/IconVerticalSolidList"/>
    <dgm:cxn modelId="{143A3CE5-97F4-4710-B9EB-85723A12DC40}" type="presParOf" srcId="{48D3396F-C0B5-4826-9CB9-7EF8744F3C3A}" destId="{ADA01E7E-B744-4A1F-A726-A2A1373744C2}" srcOrd="1" destOrd="0" presId="urn:microsoft.com/office/officeart/2018/2/layout/IconVerticalSolidList"/>
    <dgm:cxn modelId="{37323D06-E42A-486F-A636-21BEB73554B5}" type="presParOf" srcId="{48D3396F-C0B5-4826-9CB9-7EF8744F3C3A}" destId="{8F2BD04A-A410-4D8A-82DE-AC9E804E775D}" srcOrd="2" destOrd="0" presId="urn:microsoft.com/office/officeart/2018/2/layout/IconVerticalSolidList"/>
    <dgm:cxn modelId="{3DF004AC-C752-4A7A-8EC8-66BB9397E48A}" type="presParOf" srcId="{8F2BD04A-A410-4D8A-82DE-AC9E804E775D}" destId="{9B12D026-DE92-4330-BA5D-7165FA8D12FC}" srcOrd="0" destOrd="0" presId="urn:microsoft.com/office/officeart/2018/2/layout/IconVerticalSolidList"/>
    <dgm:cxn modelId="{B08A230C-5055-4AA5-9A77-65D051E75917}" type="presParOf" srcId="{8F2BD04A-A410-4D8A-82DE-AC9E804E775D}" destId="{EB870845-94BC-4EA9-B7E5-6E94F0BE2F22}" srcOrd="1" destOrd="0" presId="urn:microsoft.com/office/officeart/2018/2/layout/IconVerticalSolidList"/>
    <dgm:cxn modelId="{536F8D5B-4837-4B60-AAB0-9CC1DECCD903}" type="presParOf" srcId="{8F2BD04A-A410-4D8A-82DE-AC9E804E775D}" destId="{165425FD-709C-4B76-81AF-2D902CD169DA}" srcOrd="2" destOrd="0" presId="urn:microsoft.com/office/officeart/2018/2/layout/IconVerticalSolidList"/>
    <dgm:cxn modelId="{371E7861-DB63-4E62-889C-E67074801A03}" type="presParOf" srcId="{8F2BD04A-A410-4D8A-82DE-AC9E804E775D}" destId="{9F766037-99A4-4296-8C45-1C10FB639526}" srcOrd="3" destOrd="0" presId="urn:microsoft.com/office/officeart/2018/2/layout/IconVerticalSolidList"/>
    <dgm:cxn modelId="{21899EDC-9596-4044-AAD4-189C8AB266FE}" type="presParOf" srcId="{48D3396F-C0B5-4826-9CB9-7EF8744F3C3A}" destId="{1977B5CD-068F-474A-952A-7DE2F797307E}" srcOrd="3" destOrd="0" presId="urn:microsoft.com/office/officeart/2018/2/layout/IconVerticalSolidList"/>
    <dgm:cxn modelId="{FE1B15F3-D103-468A-84F5-9A799ED65B38}" type="presParOf" srcId="{48D3396F-C0B5-4826-9CB9-7EF8744F3C3A}" destId="{1378BC98-7646-4A3F-B118-38EC15AB69A0}" srcOrd="4" destOrd="0" presId="urn:microsoft.com/office/officeart/2018/2/layout/IconVerticalSolidList"/>
    <dgm:cxn modelId="{70B9EFA0-4834-449B-945A-D6C7975A7171}" type="presParOf" srcId="{1378BC98-7646-4A3F-B118-38EC15AB69A0}" destId="{52BC0ABD-D3EC-42DF-94E6-4E3E1334D058}" srcOrd="0" destOrd="0" presId="urn:microsoft.com/office/officeart/2018/2/layout/IconVerticalSolidList"/>
    <dgm:cxn modelId="{E4497F7F-0D32-4EBA-A5F1-E6475E660EA1}" type="presParOf" srcId="{1378BC98-7646-4A3F-B118-38EC15AB69A0}" destId="{7763CDE1-2A29-464F-8079-73D66DE1F088}" srcOrd="1" destOrd="0" presId="urn:microsoft.com/office/officeart/2018/2/layout/IconVerticalSolidList"/>
    <dgm:cxn modelId="{7349942B-C47A-4D56-A15E-0757B6AFAD5C}" type="presParOf" srcId="{1378BC98-7646-4A3F-B118-38EC15AB69A0}" destId="{13D05AB2-9EDA-495F-ACA0-3D84431FE765}" srcOrd="2" destOrd="0" presId="urn:microsoft.com/office/officeart/2018/2/layout/IconVerticalSolidList"/>
    <dgm:cxn modelId="{7EB916C9-5265-4923-AC1A-CB016ACDA1DC}" type="presParOf" srcId="{1378BC98-7646-4A3F-B118-38EC15AB69A0}" destId="{36C457AE-C00B-4E0A-B457-CA5011BEE4B5}" srcOrd="3" destOrd="0" presId="urn:microsoft.com/office/officeart/2018/2/layout/IconVerticalSolidList"/>
    <dgm:cxn modelId="{CEF6CB55-4294-4F5C-BB2E-0C79887DACED}" type="presParOf" srcId="{48D3396F-C0B5-4826-9CB9-7EF8744F3C3A}" destId="{F46EB9FA-DA0F-4F0D-AE1E-18E0C3CEACFE}" srcOrd="5" destOrd="0" presId="urn:microsoft.com/office/officeart/2018/2/layout/IconVerticalSolidList"/>
    <dgm:cxn modelId="{D58C1C33-2848-4536-B71C-396F8A9B686C}" type="presParOf" srcId="{48D3396F-C0B5-4826-9CB9-7EF8744F3C3A}" destId="{21C4322E-B91A-480C-87E9-19D8AEAC9B27}" srcOrd="6" destOrd="0" presId="urn:microsoft.com/office/officeart/2018/2/layout/IconVerticalSolidList"/>
    <dgm:cxn modelId="{C5DC24F2-8597-4187-A345-3FC15F312932}" type="presParOf" srcId="{21C4322E-B91A-480C-87E9-19D8AEAC9B27}" destId="{A8AE928E-95AD-4847-B183-01EA86A15B7E}" srcOrd="0" destOrd="0" presId="urn:microsoft.com/office/officeart/2018/2/layout/IconVerticalSolidList"/>
    <dgm:cxn modelId="{1AD28429-58CD-4C8F-885D-901E565C4438}" type="presParOf" srcId="{21C4322E-B91A-480C-87E9-19D8AEAC9B27}" destId="{85417DA0-D2EA-4E68-AB6B-EDB62B322DC0}" srcOrd="1" destOrd="0" presId="urn:microsoft.com/office/officeart/2018/2/layout/IconVerticalSolidList"/>
    <dgm:cxn modelId="{FC379648-E231-4095-A6B0-DAFFCC859B3D}" type="presParOf" srcId="{21C4322E-B91A-480C-87E9-19D8AEAC9B27}" destId="{0011C8EF-B79A-4E7D-9525-AC313FAA80E2}" srcOrd="2" destOrd="0" presId="urn:microsoft.com/office/officeart/2018/2/layout/IconVerticalSolidList"/>
    <dgm:cxn modelId="{46499F34-8959-4171-BCC2-473794AD32A0}" type="presParOf" srcId="{21C4322E-B91A-480C-87E9-19D8AEAC9B27}" destId="{5EAD3B74-D867-44D9-AB35-B3BA0CC0C68E}" srcOrd="3" destOrd="0" presId="urn:microsoft.com/office/officeart/2018/2/layout/IconVerticalSolidList"/>
    <dgm:cxn modelId="{AC6E4154-D418-4039-9C46-65F452D07D5F}" type="presParOf" srcId="{48D3396F-C0B5-4826-9CB9-7EF8744F3C3A}" destId="{F7082F33-E301-4AF7-87AF-5A70DA7CD237}" srcOrd="7" destOrd="0" presId="urn:microsoft.com/office/officeart/2018/2/layout/IconVerticalSolidList"/>
    <dgm:cxn modelId="{5C01E297-5EB9-4A83-9BE6-467D61F29068}" type="presParOf" srcId="{48D3396F-C0B5-4826-9CB9-7EF8744F3C3A}" destId="{D0D6FB54-021C-41B6-833C-03F9FCD94E98}" srcOrd="8" destOrd="0" presId="urn:microsoft.com/office/officeart/2018/2/layout/IconVerticalSolidList"/>
    <dgm:cxn modelId="{0BFA6C84-0C81-499F-8216-CF9FE1326D90}" type="presParOf" srcId="{D0D6FB54-021C-41B6-833C-03F9FCD94E98}" destId="{946A6D2C-442A-4BFB-B744-25250799300F}" srcOrd="0" destOrd="0" presId="urn:microsoft.com/office/officeart/2018/2/layout/IconVerticalSolidList"/>
    <dgm:cxn modelId="{0BD34982-6A08-4589-A94E-9293F977C061}" type="presParOf" srcId="{D0D6FB54-021C-41B6-833C-03F9FCD94E98}" destId="{720A6B6F-E835-4123-994C-E8FF2825DD80}" srcOrd="1" destOrd="0" presId="urn:microsoft.com/office/officeart/2018/2/layout/IconVerticalSolidList"/>
    <dgm:cxn modelId="{0069DBC7-106D-43E7-861D-5BB5A9B02C2C}" type="presParOf" srcId="{D0D6FB54-021C-41B6-833C-03F9FCD94E98}" destId="{24F78FBA-35CF-4444-A5F0-C1E77B4A68D4}" srcOrd="2" destOrd="0" presId="urn:microsoft.com/office/officeart/2018/2/layout/IconVerticalSolidList"/>
    <dgm:cxn modelId="{0DFCD067-3437-4ECB-8187-0A9CAF4DB3C5}" type="presParOf" srcId="{D0D6FB54-021C-41B6-833C-03F9FCD94E98}" destId="{4DD84597-1EAC-4854-9651-22674C3D6344}" srcOrd="3" destOrd="0" presId="urn:microsoft.com/office/officeart/2018/2/layout/IconVerticalSolidList"/>
    <dgm:cxn modelId="{E6F7202C-738A-4CA1-8498-0E94ECE2B107}" type="presParOf" srcId="{48D3396F-C0B5-4826-9CB9-7EF8744F3C3A}" destId="{24668142-788C-4B4D-A553-938B4F45576F}" srcOrd="9" destOrd="0" presId="urn:microsoft.com/office/officeart/2018/2/layout/IconVerticalSolidList"/>
    <dgm:cxn modelId="{3ED8C247-8BA7-4353-BD12-D23FB83F68A6}" type="presParOf" srcId="{48D3396F-C0B5-4826-9CB9-7EF8744F3C3A}" destId="{D4E1C849-900C-4477-B75D-014EB0566AB7}" srcOrd="10" destOrd="0" presId="urn:microsoft.com/office/officeart/2018/2/layout/IconVerticalSolidList"/>
    <dgm:cxn modelId="{FD7520DC-A8AF-45D9-891D-23289A01F05A}" type="presParOf" srcId="{D4E1C849-900C-4477-B75D-014EB0566AB7}" destId="{5C1FB2FE-B581-450E-BF25-06DADAE51FC5}" srcOrd="0" destOrd="0" presId="urn:microsoft.com/office/officeart/2018/2/layout/IconVerticalSolidList"/>
    <dgm:cxn modelId="{A89201AA-1E43-426A-AA17-31DB17A39149}" type="presParOf" srcId="{D4E1C849-900C-4477-B75D-014EB0566AB7}" destId="{ABB8024E-B29E-486E-A7FA-FE957AFFD9CF}" srcOrd="1" destOrd="0" presId="urn:microsoft.com/office/officeart/2018/2/layout/IconVerticalSolidList"/>
    <dgm:cxn modelId="{0E4E9A1F-80EE-4F85-A5C6-AA667772DB62}" type="presParOf" srcId="{D4E1C849-900C-4477-B75D-014EB0566AB7}" destId="{080ED769-75F0-4B7A-97F3-64E54BBE8C3B}" srcOrd="2" destOrd="0" presId="urn:microsoft.com/office/officeart/2018/2/layout/IconVerticalSolidList"/>
    <dgm:cxn modelId="{AFF838F8-7F7C-4816-85AE-C96245FF254A}" type="presParOf" srcId="{D4E1C849-900C-4477-B75D-014EB0566AB7}" destId="{1E6594A5-56BC-4637-8760-366CB2703B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1D8015-7CBA-492B-BFA3-F8E8A3E12963}" type="doc">
      <dgm:prSet loTypeId="urn:microsoft.com/office/officeart/2018/2/layout/IconVerticalSolidList" loCatId="icon" qsTypeId="urn:microsoft.com/office/officeart/2005/8/quickstyle/3d3" qsCatId="3D" csTypeId="urn:microsoft.com/office/officeart/2018/5/colors/Iconchunking_neutralbg_colorful1" csCatId="colorful" phldr="1"/>
      <dgm:spPr/>
      <dgm:t>
        <a:bodyPr/>
        <a:lstStyle/>
        <a:p>
          <a:endParaRPr lang="en-US"/>
        </a:p>
      </dgm:t>
    </dgm:pt>
    <dgm:pt modelId="{52B89464-65AA-43CE-B747-AACF63F258AD}">
      <dgm:prSet phldrT="[Text]"/>
      <dgm:spPr/>
      <dgm:t>
        <a:bodyPr/>
        <a:lstStyle/>
        <a:p>
          <a:pPr>
            <a:lnSpc>
              <a:spcPct val="100000"/>
            </a:lnSpc>
          </a:pPr>
          <a:r>
            <a:rPr lang="en-US"/>
            <a:t>FCL/LCL services</a:t>
          </a:r>
        </a:p>
      </dgm:t>
    </dgm:pt>
    <dgm:pt modelId="{EFBEA4AA-63AB-4034-B54F-689366F34345}" type="parTrans" cxnId="{B580D9EA-6A3E-4281-8F3A-12EAAA70137E}">
      <dgm:prSet/>
      <dgm:spPr/>
      <dgm:t>
        <a:bodyPr/>
        <a:lstStyle/>
        <a:p>
          <a:endParaRPr lang="en-US"/>
        </a:p>
      </dgm:t>
    </dgm:pt>
    <dgm:pt modelId="{1187E3F5-159C-4E75-8847-690F1375FD54}" type="sibTrans" cxnId="{B580D9EA-6A3E-4281-8F3A-12EAAA70137E}">
      <dgm:prSet/>
      <dgm:spPr/>
      <dgm:t>
        <a:bodyPr/>
        <a:lstStyle/>
        <a:p>
          <a:endParaRPr lang="en-US"/>
        </a:p>
      </dgm:t>
    </dgm:pt>
    <dgm:pt modelId="{F236E89E-97A5-4191-8B20-6DBD8CEB4511}">
      <dgm:prSet phldrT="[Text]"/>
      <dgm:spPr/>
      <dgm:t>
        <a:bodyPr/>
        <a:lstStyle/>
        <a:p>
          <a:pPr>
            <a:lnSpc>
              <a:spcPct val="100000"/>
            </a:lnSpc>
          </a:pPr>
          <a:r>
            <a:rPr lang="en-US" dirty="0"/>
            <a:t>Special</a:t>
          </a:r>
          <a:r>
            <a:rPr lang="az-Latn-AZ" dirty="0"/>
            <a:t>,</a:t>
          </a:r>
          <a:r>
            <a:rPr lang="en-US" dirty="0"/>
            <a:t> </a:t>
          </a:r>
          <a:r>
            <a:rPr lang="az-Latn-AZ" dirty="0"/>
            <a:t>dangerous,</a:t>
          </a:r>
          <a:r>
            <a:rPr lang="en-US" dirty="0"/>
            <a:t> </a:t>
          </a:r>
          <a:r>
            <a:rPr lang="az-Latn-AZ" dirty="0"/>
            <a:t>hazardous </a:t>
          </a:r>
          <a:r>
            <a:rPr lang="en-US" dirty="0"/>
            <a:t>container shipment</a:t>
          </a:r>
        </a:p>
      </dgm:t>
    </dgm:pt>
    <dgm:pt modelId="{CAC59F70-E0F4-4EF6-B136-2885747E15C2}" type="parTrans" cxnId="{F8E98E6E-DD5B-476C-B088-F0180F8F9448}">
      <dgm:prSet/>
      <dgm:spPr/>
      <dgm:t>
        <a:bodyPr/>
        <a:lstStyle/>
        <a:p>
          <a:endParaRPr lang="en-US"/>
        </a:p>
      </dgm:t>
    </dgm:pt>
    <dgm:pt modelId="{393D81C0-7292-45CB-88F9-3059E8AD4299}" type="sibTrans" cxnId="{F8E98E6E-DD5B-476C-B088-F0180F8F9448}">
      <dgm:prSet/>
      <dgm:spPr/>
      <dgm:t>
        <a:bodyPr/>
        <a:lstStyle/>
        <a:p>
          <a:endParaRPr lang="en-US"/>
        </a:p>
      </dgm:t>
    </dgm:pt>
    <dgm:pt modelId="{EF70FE6B-6D90-4D1A-AEE1-FEF8DF0FDEE5}">
      <dgm:prSet phldrT="[Text]"/>
      <dgm:spPr/>
      <dgm:t>
        <a:bodyPr/>
        <a:lstStyle/>
        <a:p>
          <a:pPr>
            <a:lnSpc>
              <a:spcPct val="100000"/>
            </a:lnSpc>
          </a:pPr>
          <a:r>
            <a:rPr lang="az-Latn-AZ" dirty="0"/>
            <a:t>Break bulk  shipment</a:t>
          </a:r>
          <a:endParaRPr lang="en-US" dirty="0"/>
        </a:p>
      </dgm:t>
    </dgm:pt>
    <dgm:pt modelId="{941AC2A1-4CB4-4089-BD46-4236DC1D5230}" type="parTrans" cxnId="{83253637-3BC1-4551-B756-8B6013EEC84D}">
      <dgm:prSet/>
      <dgm:spPr/>
      <dgm:t>
        <a:bodyPr/>
        <a:lstStyle/>
        <a:p>
          <a:endParaRPr lang="en-US"/>
        </a:p>
      </dgm:t>
    </dgm:pt>
    <dgm:pt modelId="{CEF107AC-AB53-4182-8DB2-2D6228EA09FB}" type="sibTrans" cxnId="{83253637-3BC1-4551-B756-8B6013EEC84D}">
      <dgm:prSet/>
      <dgm:spPr/>
      <dgm:t>
        <a:bodyPr/>
        <a:lstStyle/>
        <a:p>
          <a:endParaRPr lang="en-US"/>
        </a:p>
      </dgm:t>
    </dgm:pt>
    <dgm:pt modelId="{774BA917-A68B-4677-8010-DD389C71FCFB}">
      <dgm:prSet phldrT="[Text]"/>
      <dgm:spPr/>
      <dgm:t>
        <a:bodyPr/>
        <a:lstStyle/>
        <a:p>
          <a:pPr>
            <a:lnSpc>
              <a:spcPct val="100000"/>
            </a:lnSpc>
          </a:pPr>
          <a:r>
            <a:rPr lang="en-US"/>
            <a:t>Extensive global networks</a:t>
          </a:r>
        </a:p>
      </dgm:t>
    </dgm:pt>
    <dgm:pt modelId="{22543568-051B-4094-BEE6-FE5AFAB12348}" type="parTrans" cxnId="{4F2B8C67-7D0B-4CCC-8929-128795B8E732}">
      <dgm:prSet/>
      <dgm:spPr/>
      <dgm:t>
        <a:bodyPr/>
        <a:lstStyle/>
        <a:p>
          <a:endParaRPr lang="en-US"/>
        </a:p>
      </dgm:t>
    </dgm:pt>
    <dgm:pt modelId="{74E7BFBC-A867-48EC-A323-556E3FB298DF}" type="sibTrans" cxnId="{4F2B8C67-7D0B-4CCC-8929-128795B8E732}">
      <dgm:prSet/>
      <dgm:spPr/>
      <dgm:t>
        <a:bodyPr/>
        <a:lstStyle/>
        <a:p>
          <a:endParaRPr lang="en-US"/>
        </a:p>
      </dgm:t>
    </dgm:pt>
    <dgm:pt modelId="{3D0C1CD5-8C53-4B53-8B45-CB6AE6FDB462}">
      <dgm:prSet phldrT="[Text]"/>
      <dgm:spPr/>
      <dgm:t>
        <a:bodyPr/>
        <a:lstStyle/>
        <a:p>
          <a:pPr>
            <a:lnSpc>
              <a:spcPct val="100000"/>
            </a:lnSpc>
          </a:pPr>
          <a:r>
            <a:rPr lang="az-Latn-AZ" dirty="0"/>
            <a:t>Containe stuffing,</a:t>
          </a:r>
          <a:r>
            <a:rPr lang="en-US" dirty="0"/>
            <a:t> </a:t>
          </a:r>
          <a:r>
            <a:rPr lang="az-Latn-AZ" dirty="0"/>
            <a:t>unloading and securing</a:t>
          </a:r>
          <a:endParaRPr lang="en-US" dirty="0"/>
        </a:p>
      </dgm:t>
    </dgm:pt>
    <dgm:pt modelId="{28E8CDBC-11C7-45D8-B822-90FE9F4D502C}" type="parTrans" cxnId="{22F15AC3-12EB-4ED4-9649-EC1324A3CFBA}">
      <dgm:prSet/>
      <dgm:spPr/>
      <dgm:t>
        <a:bodyPr/>
        <a:lstStyle/>
        <a:p>
          <a:endParaRPr lang="en-US"/>
        </a:p>
      </dgm:t>
    </dgm:pt>
    <dgm:pt modelId="{B6E709A7-7DB8-4B49-B23C-90EF35B2C932}" type="sibTrans" cxnId="{22F15AC3-12EB-4ED4-9649-EC1324A3CFBA}">
      <dgm:prSet/>
      <dgm:spPr/>
      <dgm:t>
        <a:bodyPr/>
        <a:lstStyle/>
        <a:p>
          <a:endParaRPr lang="en-US"/>
        </a:p>
      </dgm:t>
    </dgm:pt>
    <dgm:pt modelId="{86535F4A-953C-4ECE-8B98-6B5902B51CF8}">
      <dgm:prSet/>
      <dgm:spPr/>
      <dgm:t>
        <a:bodyPr/>
        <a:lstStyle/>
        <a:p>
          <a:pPr>
            <a:lnSpc>
              <a:spcPct val="100000"/>
            </a:lnSpc>
          </a:pPr>
          <a:endParaRPr lang="en-US"/>
        </a:p>
      </dgm:t>
    </dgm:pt>
    <dgm:pt modelId="{C4B30FB5-1FAE-4C40-9A8B-6CBB498C1592}" type="parTrans" cxnId="{A1DC8908-713D-4912-BC34-A2D796C120A8}">
      <dgm:prSet/>
      <dgm:spPr/>
      <dgm:t>
        <a:bodyPr/>
        <a:lstStyle/>
        <a:p>
          <a:endParaRPr lang="en-US"/>
        </a:p>
      </dgm:t>
    </dgm:pt>
    <dgm:pt modelId="{9FF60B85-08CD-44AB-A805-4093255DD311}" type="sibTrans" cxnId="{A1DC8908-713D-4912-BC34-A2D796C120A8}">
      <dgm:prSet/>
      <dgm:spPr/>
      <dgm:t>
        <a:bodyPr/>
        <a:lstStyle/>
        <a:p>
          <a:endParaRPr lang="en-US"/>
        </a:p>
      </dgm:t>
    </dgm:pt>
    <dgm:pt modelId="{CB4AE756-1B1B-4148-BE81-7E5C431569B0}" type="pres">
      <dgm:prSet presAssocID="{421D8015-7CBA-492B-BFA3-F8E8A3E12963}" presName="root" presStyleCnt="0">
        <dgm:presLayoutVars>
          <dgm:dir/>
          <dgm:resizeHandles val="exact"/>
        </dgm:presLayoutVars>
      </dgm:prSet>
      <dgm:spPr/>
      <dgm:t>
        <a:bodyPr/>
        <a:lstStyle/>
        <a:p>
          <a:endParaRPr lang="ru-RU"/>
        </a:p>
      </dgm:t>
    </dgm:pt>
    <dgm:pt modelId="{8FD22602-489B-42C5-AB69-D43B689B5AB3}" type="pres">
      <dgm:prSet presAssocID="{86535F4A-953C-4ECE-8B98-6B5902B51CF8}" presName="compNode" presStyleCnt="0"/>
      <dgm:spPr/>
    </dgm:pt>
    <dgm:pt modelId="{F7BD365A-1CE4-4EDE-8F2F-A2FC3E2BB23D}" type="pres">
      <dgm:prSet presAssocID="{86535F4A-953C-4ECE-8B98-6B5902B51CF8}" presName="bgRect" presStyleLbl="bgShp" presStyleIdx="0" presStyleCnt="6" custLinFactNeighborX="0" custLinFactNeighborY="-234"/>
      <dgm:spPr/>
    </dgm:pt>
    <dgm:pt modelId="{1E342BE8-4FE0-4BDA-99C7-B0E47F809BB7}" type="pres">
      <dgm:prSet presAssocID="{86535F4A-953C-4ECE-8B98-6B5902B51CF8}"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ru-RU"/>
        </a:p>
      </dgm:t>
      <dgm:extLst>
        <a:ext uri="{E40237B7-FDA0-4F09-8148-C483321AD2D9}">
          <dgm14:cNvPr xmlns:dgm14="http://schemas.microsoft.com/office/drawing/2010/diagram" id="0" name="" descr="Cruise ship"/>
        </a:ext>
      </dgm:extLst>
    </dgm:pt>
    <dgm:pt modelId="{2FDAB972-E2FF-44B1-A584-27A7AF523EB1}" type="pres">
      <dgm:prSet presAssocID="{86535F4A-953C-4ECE-8B98-6B5902B51CF8}" presName="spaceRect" presStyleCnt="0"/>
      <dgm:spPr/>
    </dgm:pt>
    <dgm:pt modelId="{F94E99DB-66B6-46D6-83C0-C711FEBEC9E0}" type="pres">
      <dgm:prSet presAssocID="{86535F4A-953C-4ECE-8B98-6B5902B51CF8}" presName="parTx" presStyleLbl="revTx" presStyleIdx="0" presStyleCnt="6">
        <dgm:presLayoutVars>
          <dgm:chMax val="0"/>
          <dgm:chPref val="0"/>
        </dgm:presLayoutVars>
      </dgm:prSet>
      <dgm:spPr/>
      <dgm:t>
        <a:bodyPr/>
        <a:lstStyle/>
        <a:p>
          <a:endParaRPr lang="ru-RU"/>
        </a:p>
      </dgm:t>
    </dgm:pt>
    <dgm:pt modelId="{9905210E-6A13-40C9-AA4D-C877C95C9FCB}" type="pres">
      <dgm:prSet presAssocID="{9FF60B85-08CD-44AB-A805-4093255DD311}" presName="sibTrans" presStyleCnt="0"/>
      <dgm:spPr/>
    </dgm:pt>
    <dgm:pt modelId="{D64EE798-01C2-4663-A426-264E72AE9983}" type="pres">
      <dgm:prSet presAssocID="{52B89464-65AA-43CE-B747-AACF63F258AD}" presName="compNode" presStyleCnt="0"/>
      <dgm:spPr/>
    </dgm:pt>
    <dgm:pt modelId="{F6A7BBB9-0C3C-4A17-A6C8-57E8C8AD383F}" type="pres">
      <dgm:prSet presAssocID="{52B89464-65AA-43CE-B747-AACF63F258AD}" presName="bgRect" presStyleLbl="bgShp" presStyleIdx="1" presStyleCnt="6"/>
      <dgm:spPr/>
    </dgm:pt>
    <dgm:pt modelId="{9B7566BD-1584-4ED1-869F-0A6429FC08E2}" type="pres">
      <dgm:prSet presAssocID="{52B89464-65AA-43CE-B747-AACF63F258AD}"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ru-RU"/>
        </a:p>
      </dgm:t>
      <dgm:extLst>
        <a:ext uri="{E40237B7-FDA0-4F09-8148-C483321AD2D9}">
          <dgm14:cNvPr xmlns:dgm14="http://schemas.microsoft.com/office/drawing/2010/diagram" id="0" name="" descr="Bitcoin"/>
        </a:ext>
      </dgm:extLst>
    </dgm:pt>
    <dgm:pt modelId="{51D0ADFF-8238-441D-8137-A75B5357818C}" type="pres">
      <dgm:prSet presAssocID="{52B89464-65AA-43CE-B747-AACF63F258AD}" presName="spaceRect" presStyleCnt="0"/>
      <dgm:spPr/>
    </dgm:pt>
    <dgm:pt modelId="{7E9BAC70-76DC-4194-ABDB-348DA22A6A3C}" type="pres">
      <dgm:prSet presAssocID="{52B89464-65AA-43CE-B747-AACF63F258AD}" presName="parTx" presStyleLbl="revTx" presStyleIdx="1" presStyleCnt="6">
        <dgm:presLayoutVars>
          <dgm:chMax val="0"/>
          <dgm:chPref val="0"/>
        </dgm:presLayoutVars>
      </dgm:prSet>
      <dgm:spPr/>
      <dgm:t>
        <a:bodyPr/>
        <a:lstStyle/>
        <a:p>
          <a:endParaRPr lang="ru-RU"/>
        </a:p>
      </dgm:t>
    </dgm:pt>
    <dgm:pt modelId="{10B6CA8A-FA58-4311-95BF-064634BF8E4E}" type="pres">
      <dgm:prSet presAssocID="{1187E3F5-159C-4E75-8847-690F1375FD54}" presName="sibTrans" presStyleCnt="0"/>
      <dgm:spPr/>
    </dgm:pt>
    <dgm:pt modelId="{FFCC1DBB-9486-4BB5-BC03-55954E292424}" type="pres">
      <dgm:prSet presAssocID="{F236E89E-97A5-4191-8B20-6DBD8CEB4511}" presName="compNode" presStyleCnt="0"/>
      <dgm:spPr/>
    </dgm:pt>
    <dgm:pt modelId="{4B2F4BED-D7ED-42BB-A2B1-750E03DE4756}" type="pres">
      <dgm:prSet presAssocID="{F236E89E-97A5-4191-8B20-6DBD8CEB4511}" presName="bgRect" presStyleLbl="bgShp" presStyleIdx="2" presStyleCnt="6"/>
      <dgm:spPr/>
    </dgm:pt>
    <dgm:pt modelId="{7D89ADB7-57DA-4895-8D5B-0B6A84A37015}" type="pres">
      <dgm:prSet presAssocID="{F236E89E-97A5-4191-8B20-6DBD8CEB4511}"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ru-RU"/>
        </a:p>
      </dgm:t>
      <dgm:extLst>
        <a:ext uri="{E40237B7-FDA0-4F09-8148-C483321AD2D9}">
          <dgm14:cNvPr xmlns:dgm14="http://schemas.microsoft.com/office/drawing/2010/diagram" id="0" name="" descr="Box"/>
        </a:ext>
      </dgm:extLst>
    </dgm:pt>
    <dgm:pt modelId="{DE31B4D7-9EA5-416D-82AD-963B9FF96BDC}" type="pres">
      <dgm:prSet presAssocID="{F236E89E-97A5-4191-8B20-6DBD8CEB4511}" presName="spaceRect" presStyleCnt="0"/>
      <dgm:spPr/>
    </dgm:pt>
    <dgm:pt modelId="{36DBAC08-0B41-453F-ACA8-AF94CC62A449}" type="pres">
      <dgm:prSet presAssocID="{F236E89E-97A5-4191-8B20-6DBD8CEB4511}" presName="parTx" presStyleLbl="revTx" presStyleIdx="2" presStyleCnt="6">
        <dgm:presLayoutVars>
          <dgm:chMax val="0"/>
          <dgm:chPref val="0"/>
        </dgm:presLayoutVars>
      </dgm:prSet>
      <dgm:spPr/>
      <dgm:t>
        <a:bodyPr/>
        <a:lstStyle/>
        <a:p>
          <a:endParaRPr lang="ru-RU"/>
        </a:p>
      </dgm:t>
    </dgm:pt>
    <dgm:pt modelId="{A75E727D-A8AA-4DBF-942A-91D5763B8779}" type="pres">
      <dgm:prSet presAssocID="{393D81C0-7292-45CB-88F9-3059E8AD4299}" presName="sibTrans" presStyleCnt="0"/>
      <dgm:spPr/>
    </dgm:pt>
    <dgm:pt modelId="{6FE28700-16FE-4D34-8781-538B50AF8E60}" type="pres">
      <dgm:prSet presAssocID="{EF70FE6B-6D90-4D1A-AEE1-FEF8DF0FDEE5}" presName="compNode" presStyleCnt="0"/>
      <dgm:spPr/>
    </dgm:pt>
    <dgm:pt modelId="{AD892F58-B10B-4A38-A9FA-A868DCC0C164}" type="pres">
      <dgm:prSet presAssocID="{EF70FE6B-6D90-4D1A-AEE1-FEF8DF0FDEE5}" presName="bgRect" presStyleLbl="bgShp" presStyleIdx="3" presStyleCnt="6"/>
      <dgm:spPr/>
    </dgm:pt>
    <dgm:pt modelId="{66E311FE-3ED7-4128-ABCE-5B19D8DF252E}" type="pres">
      <dgm:prSet presAssocID="{EF70FE6B-6D90-4D1A-AEE1-FEF8DF0FDEE5}"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ru-RU"/>
        </a:p>
      </dgm:t>
      <dgm:extLst>
        <a:ext uri="{E40237B7-FDA0-4F09-8148-C483321AD2D9}">
          <dgm14:cNvPr xmlns:dgm14="http://schemas.microsoft.com/office/drawing/2010/diagram" id="0" name="" descr="Handshake"/>
        </a:ext>
      </dgm:extLst>
    </dgm:pt>
    <dgm:pt modelId="{59A11571-065A-4267-9481-CCE2E0157F17}" type="pres">
      <dgm:prSet presAssocID="{EF70FE6B-6D90-4D1A-AEE1-FEF8DF0FDEE5}" presName="spaceRect" presStyleCnt="0"/>
      <dgm:spPr/>
    </dgm:pt>
    <dgm:pt modelId="{E2E53D9B-AE86-48DA-A78B-12B0468F148A}" type="pres">
      <dgm:prSet presAssocID="{EF70FE6B-6D90-4D1A-AEE1-FEF8DF0FDEE5}" presName="parTx" presStyleLbl="revTx" presStyleIdx="3" presStyleCnt="6">
        <dgm:presLayoutVars>
          <dgm:chMax val="0"/>
          <dgm:chPref val="0"/>
        </dgm:presLayoutVars>
      </dgm:prSet>
      <dgm:spPr/>
      <dgm:t>
        <a:bodyPr/>
        <a:lstStyle/>
        <a:p>
          <a:endParaRPr lang="ru-RU"/>
        </a:p>
      </dgm:t>
    </dgm:pt>
    <dgm:pt modelId="{BD0C889D-C09B-4EA9-89AA-9B1F398F94CA}" type="pres">
      <dgm:prSet presAssocID="{CEF107AC-AB53-4182-8DB2-2D6228EA09FB}" presName="sibTrans" presStyleCnt="0"/>
      <dgm:spPr/>
    </dgm:pt>
    <dgm:pt modelId="{C6B8EAAB-56E2-4DC8-8451-6983C0068531}" type="pres">
      <dgm:prSet presAssocID="{774BA917-A68B-4677-8010-DD389C71FCFB}" presName="compNode" presStyleCnt="0"/>
      <dgm:spPr/>
    </dgm:pt>
    <dgm:pt modelId="{3F663C14-2ECC-484B-952C-B0F8AD830E19}" type="pres">
      <dgm:prSet presAssocID="{774BA917-A68B-4677-8010-DD389C71FCFB}" presName="bgRect" presStyleLbl="bgShp" presStyleIdx="4" presStyleCnt="6"/>
      <dgm:spPr/>
    </dgm:pt>
    <dgm:pt modelId="{4598BF49-4139-45E2-8456-4F6C8D4FF099}" type="pres">
      <dgm:prSet presAssocID="{774BA917-A68B-4677-8010-DD389C71FCFB}"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ru-RU"/>
        </a:p>
      </dgm:t>
      <dgm:extLst>
        <a:ext uri="{E40237B7-FDA0-4F09-8148-C483321AD2D9}">
          <dgm14:cNvPr xmlns:dgm14="http://schemas.microsoft.com/office/drawing/2010/diagram" id="0" name="" descr="Network"/>
        </a:ext>
      </dgm:extLst>
    </dgm:pt>
    <dgm:pt modelId="{A8185E0E-30F6-45DB-B700-E70EBF050B70}" type="pres">
      <dgm:prSet presAssocID="{774BA917-A68B-4677-8010-DD389C71FCFB}" presName="spaceRect" presStyleCnt="0"/>
      <dgm:spPr/>
    </dgm:pt>
    <dgm:pt modelId="{52CA7FD1-2BD9-49F5-AB19-F96020AFD444}" type="pres">
      <dgm:prSet presAssocID="{774BA917-A68B-4677-8010-DD389C71FCFB}" presName="parTx" presStyleLbl="revTx" presStyleIdx="4" presStyleCnt="6">
        <dgm:presLayoutVars>
          <dgm:chMax val="0"/>
          <dgm:chPref val="0"/>
        </dgm:presLayoutVars>
      </dgm:prSet>
      <dgm:spPr/>
      <dgm:t>
        <a:bodyPr/>
        <a:lstStyle/>
        <a:p>
          <a:endParaRPr lang="ru-RU"/>
        </a:p>
      </dgm:t>
    </dgm:pt>
    <dgm:pt modelId="{0F68E18B-4B42-47A5-9E7B-D5A15A7D1242}" type="pres">
      <dgm:prSet presAssocID="{74E7BFBC-A867-48EC-A323-556E3FB298DF}" presName="sibTrans" presStyleCnt="0"/>
      <dgm:spPr/>
    </dgm:pt>
    <dgm:pt modelId="{1B3D585F-8EEB-4CE5-B7C1-138E11B7114A}" type="pres">
      <dgm:prSet presAssocID="{3D0C1CD5-8C53-4B53-8B45-CB6AE6FDB462}" presName="compNode" presStyleCnt="0"/>
      <dgm:spPr/>
    </dgm:pt>
    <dgm:pt modelId="{A453D917-A1B3-4C20-8B9C-B0A756BDDA4C}" type="pres">
      <dgm:prSet presAssocID="{3D0C1CD5-8C53-4B53-8B45-CB6AE6FDB462}" presName="bgRect" presStyleLbl="bgShp" presStyleIdx="5" presStyleCnt="6"/>
      <dgm:spPr/>
    </dgm:pt>
    <dgm:pt modelId="{1FADC051-4640-4087-A47B-AC17CF17443E}" type="pres">
      <dgm:prSet presAssocID="{3D0C1CD5-8C53-4B53-8B45-CB6AE6FDB462}"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t>
        <a:bodyPr/>
        <a:lstStyle/>
        <a:p>
          <a:endParaRPr lang="ru-RU"/>
        </a:p>
      </dgm:t>
      <dgm:extLst>
        <a:ext uri="{E40237B7-FDA0-4F09-8148-C483321AD2D9}">
          <dgm14:cNvPr xmlns:dgm14="http://schemas.microsoft.com/office/drawing/2010/diagram" id="0" name="" descr="Checkmark"/>
        </a:ext>
      </dgm:extLst>
    </dgm:pt>
    <dgm:pt modelId="{D90DE091-C09D-48C6-98C8-638F4196BC5A}" type="pres">
      <dgm:prSet presAssocID="{3D0C1CD5-8C53-4B53-8B45-CB6AE6FDB462}" presName="spaceRect" presStyleCnt="0"/>
      <dgm:spPr/>
    </dgm:pt>
    <dgm:pt modelId="{159D62E1-26C3-4711-A5CD-ED80731EADD8}" type="pres">
      <dgm:prSet presAssocID="{3D0C1CD5-8C53-4B53-8B45-CB6AE6FDB462}" presName="parTx" presStyleLbl="revTx" presStyleIdx="5" presStyleCnt="6">
        <dgm:presLayoutVars>
          <dgm:chMax val="0"/>
          <dgm:chPref val="0"/>
        </dgm:presLayoutVars>
      </dgm:prSet>
      <dgm:spPr/>
      <dgm:t>
        <a:bodyPr/>
        <a:lstStyle/>
        <a:p>
          <a:endParaRPr lang="ru-RU"/>
        </a:p>
      </dgm:t>
    </dgm:pt>
  </dgm:ptLst>
  <dgm:cxnLst>
    <dgm:cxn modelId="{83253637-3BC1-4551-B756-8B6013EEC84D}" srcId="{421D8015-7CBA-492B-BFA3-F8E8A3E12963}" destId="{EF70FE6B-6D90-4D1A-AEE1-FEF8DF0FDEE5}" srcOrd="3" destOrd="0" parTransId="{941AC2A1-4CB4-4089-BD46-4236DC1D5230}" sibTransId="{CEF107AC-AB53-4182-8DB2-2D6228EA09FB}"/>
    <dgm:cxn modelId="{AFDD0CFE-76A4-41CF-A809-FBDAB0C476DD}" type="presOf" srcId="{F236E89E-97A5-4191-8B20-6DBD8CEB4511}" destId="{36DBAC08-0B41-453F-ACA8-AF94CC62A449}" srcOrd="0" destOrd="0" presId="urn:microsoft.com/office/officeart/2018/2/layout/IconVerticalSolidList"/>
    <dgm:cxn modelId="{7E08DD03-1FFE-4F31-9D33-EF2FF5A19C52}" type="presOf" srcId="{52B89464-65AA-43CE-B747-AACF63F258AD}" destId="{7E9BAC70-76DC-4194-ABDB-348DA22A6A3C}" srcOrd="0" destOrd="0" presId="urn:microsoft.com/office/officeart/2018/2/layout/IconVerticalSolidList"/>
    <dgm:cxn modelId="{22F15AC3-12EB-4ED4-9649-EC1324A3CFBA}" srcId="{421D8015-7CBA-492B-BFA3-F8E8A3E12963}" destId="{3D0C1CD5-8C53-4B53-8B45-CB6AE6FDB462}" srcOrd="5" destOrd="0" parTransId="{28E8CDBC-11C7-45D8-B822-90FE9F4D502C}" sibTransId="{B6E709A7-7DB8-4B49-B23C-90EF35B2C932}"/>
    <dgm:cxn modelId="{61CA4A34-00CA-4B31-BB4B-FCB2DCF80BA8}" type="presOf" srcId="{3D0C1CD5-8C53-4B53-8B45-CB6AE6FDB462}" destId="{159D62E1-26C3-4711-A5CD-ED80731EADD8}" srcOrd="0" destOrd="0" presId="urn:microsoft.com/office/officeart/2018/2/layout/IconVerticalSolidList"/>
    <dgm:cxn modelId="{4F2B8C67-7D0B-4CCC-8929-128795B8E732}" srcId="{421D8015-7CBA-492B-BFA3-F8E8A3E12963}" destId="{774BA917-A68B-4677-8010-DD389C71FCFB}" srcOrd="4" destOrd="0" parTransId="{22543568-051B-4094-BEE6-FE5AFAB12348}" sibTransId="{74E7BFBC-A867-48EC-A323-556E3FB298DF}"/>
    <dgm:cxn modelId="{DE3268F0-5CA3-42BB-A812-517F17EFB31C}" type="presOf" srcId="{86535F4A-953C-4ECE-8B98-6B5902B51CF8}" destId="{F94E99DB-66B6-46D6-83C0-C711FEBEC9E0}" srcOrd="0" destOrd="0" presId="urn:microsoft.com/office/officeart/2018/2/layout/IconVerticalSolidList"/>
    <dgm:cxn modelId="{4150FA8D-0E5E-429D-8CED-129E5C016274}" type="presOf" srcId="{EF70FE6B-6D90-4D1A-AEE1-FEF8DF0FDEE5}" destId="{E2E53D9B-AE86-48DA-A78B-12B0468F148A}" srcOrd="0" destOrd="0" presId="urn:microsoft.com/office/officeart/2018/2/layout/IconVerticalSolidList"/>
    <dgm:cxn modelId="{A1DC8908-713D-4912-BC34-A2D796C120A8}" srcId="{421D8015-7CBA-492B-BFA3-F8E8A3E12963}" destId="{86535F4A-953C-4ECE-8B98-6B5902B51CF8}" srcOrd="0" destOrd="0" parTransId="{C4B30FB5-1FAE-4C40-9A8B-6CBB498C1592}" sibTransId="{9FF60B85-08CD-44AB-A805-4093255DD311}"/>
    <dgm:cxn modelId="{17723671-F9E0-47C7-8D3C-DA9FF51555AA}" type="presOf" srcId="{774BA917-A68B-4677-8010-DD389C71FCFB}" destId="{52CA7FD1-2BD9-49F5-AB19-F96020AFD444}" srcOrd="0" destOrd="0" presId="urn:microsoft.com/office/officeart/2018/2/layout/IconVerticalSolidList"/>
    <dgm:cxn modelId="{CE22D675-0C85-4345-95F1-1A597633B651}" type="presOf" srcId="{421D8015-7CBA-492B-BFA3-F8E8A3E12963}" destId="{CB4AE756-1B1B-4148-BE81-7E5C431569B0}" srcOrd="0" destOrd="0" presId="urn:microsoft.com/office/officeart/2018/2/layout/IconVerticalSolidList"/>
    <dgm:cxn modelId="{F8E98E6E-DD5B-476C-B088-F0180F8F9448}" srcId="{421D8015-7CBA-492B-BFA3-F8E8A3E12963}" destId="{F236E89E-97A5-4191-8B20-6DBD8CEB4511}" srcOrd="2" destOrd="0" parTransId="{CAC59F70-E0F4-4EF6-B136-2885747E15C2}" sibTransId="{393D81C0-7292-45CB-88F9-3059E8AD4299}"/>
    <dgm:cxn modelId="{B580D9EA-6A3E-4281-8F3A-12EAAA70137E}" srcId="{421D8015-7CBA-492B-BFA3-F8E8A3E12963}" destId="{52B89464-65AA-43CE-B747-AACF63F258AD}" srcOrd="1" destOrd="0" parTransId="{EFBEA4AA-63AB-4034-B54F-689366F34345}" sibTransId="{1187E3F5-159C-4E75-8847-690F1375FD54}"/>
    <dgm:cxn modelId="{1762036B-DE07-412A-89EE-04F7EA849B45}" type="presParOf" srcId="{CB4AE756-1B1B-4148-BE81-7E5C431569B0}" destId="{8FD22602-489B-42C5-AB69-D43B689B5AB3}" srcOrd="0" destOrd="0" presId="urn:microsoft.com/office/officeart/2018/2/layout/IconVerticalSolidList"/>
    <dgm:cxn modelId="{5DDAFF33-3221-4DEA-B9A2-C0C413020CB2}" type="presParOf" srcId="{8FD22602-489B-42C5-AB69-D43B689B5AB3}" destId="{F7BD365A-1CE4-4EDE-8F2F-A2FC3E2BB23D}" srcOrd="0" destOrd="0" presId="urn:microsoft.com/office/officeart/2018/2/layout/IconVerticalSolidList"/>
    <dgm:cxn modelId="{86529AA1-BC3C-4D7E-988D-3CA7A3CCF856}" type="presParOf" srcId="{8FD22602-489B-42C5-AB69-D43B689B5AB3}" destId="{1E342BE8-4FE0-4BDA-99C7-B0E47F809BB7}" srcOrd="1" destOrd="0" presId="urn:microsoft.com/office/officeart/2018/2/layout/IconVerticalSolidList"/>
    <dgm:cxn modelId="{6D8B3274-DF35-4215-9614-E55991279C0E}" type="presParOf" srcId="{8FD22602-489B-42C5-AB69-D43B689B5AB3}" destId="{2FDAB972-E2FF-44B1-A584-27A7AF523EB1}" srcOrd="2" destOrd="0" presId="urn:microsoft.com/office/officeart/2018/2/layout/IconVerticalSolidList"/>
    <dgm:cxn modelId="{C0A71690-4C30-4673-A9F2-DB3A496F2488}" type="presParOf" srcId="{8FD22602-489B-42C5-AB69-D43B689B5AB3}" destId="{F94E99DB-66B6-46D6-83C0-C711FEBEC9E0}" srcOrd="3" destOrd="0" presId="urn:microsoft.com/office/officeart/2018/2/layout/IconVerticalSolidList"/>
    <dgm:cxn modelId="{EA35DC83-7FA4-46C7-A71D-8B67A38BC1B8}" type="presParOf" srcId="{CB4AE756-1B1B-4148-BE81-7E5C431569B0}" destId="{9905210E-6A13-40C9-AA4D-C877C95C9FCB}" srcOrd="1" destOrd="0" presId="urn:microsoft.com/office/officeart/2018/2/layout/IconVerticalSolidList"/>
    <dgm:cxn modelId="{80B70481-09C9-4116-9794-60479FC9F1B4}" type="presParOf" srcId="{CB4AE756-1B1B-4148-BE81-7E5C431569B0}" destId="{D64EE798-01C2-4663-A426-264E72AE9983}" srcOrd="2" destOrd="0" presId="urn:microsoft.com/office/officeart/2018/2/layout/IconVerticalSolidList"/>
    <dgm:cxn modelId="{8288C75B-2610-4D53-9D33-C8EFF0A07A59}" type="presParOf" srcId="{D64EE798-01C2-4663-A426-264E72AE9983}" destId="{F6A7BBB9-0C3C-4A17-A6C8-57E8C8AD383F}" srcOrd="0" destOrd="0" presId="urn:microsoft.com/office/officeart/2018/2/layout/IconVerticalSolidList"/>
    <dgm:cxn modelId="{37F0DF6C-A4C9-463C-9F18-F14D4C7CD57A}" type="presParOf" srcId="{D64EE798-01C2-4663-A426-264E72AE9983}" destId="{9B7566BD-1584-4ED1-869F-0A6429FC08E2}" srcOrd="1" destOrd="0" presId="urn:microsoft.com/office/officeart/2018/2/layout/IconVerticalSolidList"/>
    <dgm:cxn modelId="{DF1794B1-5A19-4ED4-A83F-36060A2BF09B}" type="presParOf" srcId="{D64EE798-01C2-4663-A426-264E72AE9983}" destId="{51D0ADFF-8238-441D-8137-A75B5357818C}" srcOrd="2" destOrd="0" presId="urn:microsoft.com/office/officeart/2018/2/layout/IconVerticalSolidList"/>
    <dgm:cxn modelId="{790BF3A3-FBFF-4F7F-BEFC-9C152913C4AA}" type="presParOf" srcId="{D64EE798-01C2-4663-A426-264E72AE9983}" destId="{7E9BAC70-76DC-4194-ABDB-348DA22A6A3C}" srcOrd="3" destOrd="0" presId="urn:microsoft.com/office/officeart/2018/2/layout/IconVerticalSolidList"/>
    <dgm:cxn modelId="{C0748C0F-DE28-47DA-8626-4BCF00D16455}" type="presParOf" srcId="{CB4AE756-1B1B-4148-BE81-7E5C431569B0}" destId="{10B6CA8A-FA58-4311-95BF-064634BF8E4E}" srcOrd="3" destOrd="0" presId="urn:microsoft.com/office/officeart/2018/2/layout/IconVerticalSolidList"/>
    <dgm:cxn modelId="{EF33497D-61E7-4A45-800C-E1B0A58EDA79}" type="presParOf" srcId="{CB4AE756-1B1B-4148-BE81-7E5C431569B0}" destId="{FFCC1DBB-9486-4BB5-BC03-55954E292424}" srcOrd="4" destOrd="0" presId="urn:microsoft.com/office/officeart/2018/2/layout/IconVerticalSolidList"/>
    <dgm:cxn modelId="{DF673C2E-135E-4B66-982B-382D938686D7}" type="presParOf" srcId="{FFCC1DBB-9486-4BB5-BC03-55954E292424}" destId="{4B2F4BED-D7ED-42BB-A2B1-750E03DE4756}" srcOrd="0" destOrd="0" presId="urn:microsoft.com/office/officeart/2018/2/layout/IconVerticalSolidList"/>
    <dgm:cxn modelId="{96EF3DF5-96F0-4F46-9D13-1F4DB0AC6B79}" type="presParOf" srcId="{FFCC1DBB-9486-4BB5-BC03-55954E292424}" destId="{7D89ADB7-57DA-4895-8D5B-0B6A84A37015}" srcOrd="1" destOrd="0" presId="urn:microsoft.com/office/officeart/2018/2/layout/IconVerticalSolidList"/>
    <dgm:cxn modelId="{274BF142-96E7-404B-BD2D-FB0BC9D76C6D}" type="presParOf" srcId="{FFCC1DBB-9486-4BB5-BC03-55954E292424}" destId="{DE31B4D7-9EA5-416D-82AD-963B9FF96BDC}" srcOrd="2" destOrd="0" presId="urn:microsoft.com/office/officeart/2018/2/layout/IconVerticalSolidList"/>
    <dgm:cxn modelId="{12095FDB-6798-4622-A047-9E15832015DA}" type="presParOf" srcId="{FFCC1DBB-9486-4BB5-BC03-55954E292424}" destId="{36DBAC08-0B41-453F-ACA8-AF94CC62A449}" srcOrd="3" destOrd="0" presId="urn:microsoft.com/office/officeart/2018/2/layout/IconVerticalSolidList"/>
    <dgm:cxn modelId="{6351A4A5-A3A3-48B7-8804-19C9CA7337C4}" type="presParOf" srcId="{CB4AE756-1B1B-4148-BE81-7E5C431569B0}" destId="{A75E727D-A8AA-4DBF-942A-91D5763B8779}" srcOrd="5" destOrd="0" presId="urn:microsoft.com/office/officeart/2018/2/layout/IconVerticalSolidList"/>
    <dgm:cxn modelId="{0C17C7AE-7B0B-454E-A915-37B9BCC78605}" type="presParOf" srcId="{CB4AE756-1B1B-4148-BE81-7E5C431569B0}" destId="{6FE28700-16FE-4D34-8781-538B50AF8E60}" srcOrd="6" destOrd="0" presId="urn:microsoft.com/office/officeart/2018/2/layout/IconVerticalSolidList"/>
    <dgm:cxn modelId="{EFB3BDD4-9515-4A76-8D32-9D86BF7B1BFF}" type="presParOf" srcId="{6FE28700-16FE-4D34-8781-538B50AF8E60}" destId="{AD892F58-B10B-4A38-A9FA-A868DCC0C164}" srcOrd="0" destOrd="0" presId="urn:microsoft.com/office/officeart/2018/2/layout/IconVerticalSolidList"/>
    <dgm:cxn modelId="{DFBD9A52-C1AE-4DA9-80C3-41D5B9A8C5FD}" type="presParOf" srcId="{6FE28700-16FE-4D34-8781-538B50AF8E60}" destId="{66E311FE-3ED7-4128-ABCE-5B19D8DF252E}" srcOrd="1" destOrd="0" presId="urn:microsoft.com/office/officeart/2018/2/layout/IconVerticalSolidList"/>
    <dgm:cxn modelId="{0531C273-04BC-48E0-9423-DE54FEA83C90}" type="presParOf" srcId="{6FE28700-16FE-4D34-8781-538B50AF8E60}" destId="{59A11571-065A-4267-9481-CCE2E0157F17}" srcOrd="2" destOrd="0" presId="urn:microsoft.com/office/officeart/2018/2/layout/IconVerticalSolidList"/>
    <dgm:cxn modelId="{DC30A4C9-4E52-4B39-B568-0F17FF6B5F3A}" type="presParOf" srcId="{6FE28700-16FE-4D34-8781-538B50AF8E60}" destId="{E2E53D9B-AE86-48DA-A78B-12B0468F148A}" srcOrd="3" destOrd="0" presId="urn:microsoft.com/office/officeart/2018/2/layout/IconVerticalSolidList"/>
    <dgm:cxn modelId="{17B81EC1-970B-4BE0-B102-B27BD4743354}" type="presParOf" srcId="{CB4AE756-1B1B-4148-BE81-7E5C431569B0}" destId="{BD0C889D-C09B-4EA9-89AA-9B1F398F94CA}" srcOrd="7" destOrd="0" presId="urn:microsoft.com/office/officeart/2018/2/layout/IconVerticalSolidList"/>
    <dgm:cxn modelId="{D4FA9152-2BC9-4FB0-89CA-AD4F997186A8}" type="presParOf" srcId="{CB4AE756-1B1B-4148-BE81-7E5C431569B0}" destId="{C6B8EAAB-56E2-4DC8-8451-6983C0068531}" srcOrd="8" destOrd="0" presId="urn:microsoft.com/office/officeart/2018/2/layout/IconVerticalSolidList"/>
    <dgm:cxn modelId="{757E97C3-65CC-42B1-8CDA-42B249A9CFB7}" type="presParOf" srcId="{C6B8EAAB-56E2-4DC8-8451-6983C0068531}" destId="{3F663C14-2ECC-484B-952C-B0F8AD830E19}" srcOrd="0" destOrd="0" presId="urn:microsoft.com/office/officeart/2018/2/layout/IconVerticalSolidList"/>
    <dgm:cxn modelId="{A44F5D6E-8E13-498A-BAC9-01F4956E415A}" type="presParOf" srcId="{C6B8EAAB-56E2-4DC8-8451-6983C0068531}" destId="{4598BF49-4139-45E2-8456-4F6C8D4FF099}" srcOrd="1" destOrd="0" presId="urn:microsoft.com/office/officeart/2018/2/layout/IconVerticalSolidList"/>
    <dgm:cxn modelId="{05FC7507-A76C-43C5-AF44-79B014C7FA1D}" type="presParOf" srcId="{C6B8EAAB-56E2-4DC8-8451-6983C0068531}" destId="{A8185E0E-30F6-45DB-B700-E70EBF050B70}" srcOrd="2" destOrd="0" presId="urn:microsoft.com/office/officeart/2018/2/layout/IconVerticalSolidList"/>
    <dgm:cxn modelId="{68E68DF8-8FBE-464F-9A87-BA28C7920E0E}" type="presParOf" srcId="{C6B8EAAB-56E2-4DC8-8451-6983C0068531}" destId="{52CA7FD1-2BD9-49F5-AB19-F96020AFD444}" srcOrd="3" destOrd="0" presId="urn:microsoft.com/office/officeart/2018/2/layout/IconVerticalSolidList"/>
    <dgm:cxn modelId="{58DF2411-0B5B-4290-B219-26B6EC532D2A}" type="presParOf" srcId="{CB4AE756-1B1B-4148-BE81-7E5C431569B0}" destId="{0F68E18B-4B42-47A5-9E7B-D5A15A7D1242}" srcOrd="9" destOrd="0" presId="urn:microsoft.com/office/officeart/2018/2/layout/IconVerticalSolidList"/>
    <dgm:cxn modelId="{D19B5E27-3DBF-4F8A-8EBD-CBD1538511F5}" type="presParOf" srcId="{CB4AE756-1B1B-4148-BE81-7E5C431569B0}" destId="{1B3D585F-8EEB-4CE5-B7C1-138E11B7114A}" srcOrd="10" destOrd="0" presId="urn:microsoft.com/office/officeart/2018/2/layout/IconVerticalSolidList"/>
    <dgm:cxn modelId="{835733C9-2EDB-40C3-88CA-E10168817E72}" type="presParOf" srcId="{1B3D585F-8EEB-4CE5-B7C1-138E11B7114A}" destId="{A453D917-A1B3-4C20-8B9C-B0A756BDDA4C}" srcOrd="0" destOrd="0" presId="urn:microsoft.com/office/officeart/2018/2/layout/IconVerticalSolidList"/>
    <dgm:cxn modelId="{386B1DB9-4327-413D-B619-7A75FCFC24AF}" type="presParOf" srcId="{1B3D585F-8EEB-4CE5-B7C1-138E11B7114A}" destId="{1FADC051-4640-4087-A47B-AC17CF17443E}" srcOrd="1" destOrd="0" presId="urn:microsoft.com/office/officeart/2018/2/layout/IconVerticalSolidList"/>
    <dgm:cxn modelId="{710A5129-AEBA-4E02-8CC4-616AE89328EC}" type="presParOf" srcId="{1B3D585F-8EEB-4CE5-B7C1-138E11B7114A}" destId="{D90DE091-C09D-48C6-98C8-638F4196BC5A}" srcOrd="2" destOrd="0" presId="urn:microsoft.com/office/officeart/2018/2/layout/IconVerticalSolidList"/>
    <dgm:cxn modelId="{216B017B-2CA5-4B0F-988D-EDAF62BA9917}" type="presParOf" srcId="{1B3D585F-8EEB-4CE5-B7C1-138E11B7114A}" destId="{159D62E1-26C3-4711-A5CD-ED80731EAD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FC40AB-2A94-47ED-B038-8DC154B9A357}" type="doc">
      <dgm:prSet loTypeId="urn:microsoft.com/office/officeart/2018/2/layout/IconVerticalSolidList" loCatId="icon" qsTypeId="urn:microsoft.com/office/officeart/2005/8/quickstyle/3d3" qsCatId="3D" csTypeId="urn:microsoft.com/office/officeart/2018/5/colors/Iconchunking_neutralbg_colorful1" csCatId="colorful" phldr="1"/>
      <dgm:spPr/>
      <dgm:t>
        <a:bodyPr/>
        <a:lstStyle/>
        <a:p>
          <a:endParaRPr lang="en-US"/>
        </a:p>
      </dgm:t>
    </dgm:pt>
    <dgm:pt modelId="{A72A1677-E652-405D-953E-EDAC65B6DA35}">
      <dgm:prSet phldrT="[Text]"/>
      <dgm:spPr/>
      <dgm:t>
        <a:bodyPr/>
        <a:lstStyle/>
        <a:p>
          <a:pPr>
            <a:lnSpc>
              <a:spcPct val="100000"/>
            </a:lnSpc>
          </a:pPr>
          <a:r>
            <a:rPr lang="az-Latn-AZ" dirty="0"/>
            <a:t>Break-</a:t>
          </a:r>
          <a:r>
            <a:rPr lang="en-US" dirty="0"/>
            <a:t> bulk </a:t>
          </a:r>
          <a:r>
            <a:rPr lang="az-Latn-AZ" dirty="0"/>
            <a:t>commodity</a:t>
          </a:r>
          <a:r>
            <a:rPr lang="en-US" dirty="0"/>
            <a:t> shipment</a:t>
          </a:r>
        </a:p>
      </dgm:t>
    </dgm:pt>
    <dgm:pt modelId="{1F4867FD-3F2D-47BD-8735-96D2F51D65D7}" type="parTrans" cxnId="{63BA921A-6F0A-4ADB-90E9-17647752BD4A}">
      <dgm:prSet/>
      <dgm:spPr/>
      <dgm:t>
        <a:bodyPr/>
        <a:lstStyle/>
        <a:p>
          <a:endParaRPr lang="en-US"/>
        </a:p>
      </dgm:t>
    </dgm:pt>
    <dgm:pt modelId="{7EECBD20-4CEA-4E6F-A3C2-69F69CB41ADE}" type="sibTrans" cxnId="{63BA921A-6F0A-4ADB-90E9-17647752BD4A}">
      <dgm:prSet/>
      <dgm:spPr/>
      <dgm:t>
        <a:bodyPr/>
        <a:lstStyle/>
        <a:p>
          <a:endParaRPr lang="en-US"/>
        </a:p>
      </dgm:t>
    </dgm:pt>
    <dgm:pt modelId="{A043C451-52EF-463A-8707-920F505A3DBC}">
      <dgm:prSet phldrT="[Text]"/>
      <dgm:spPr/>
      <dgm:t>
        <a:bodyPr/>
        <a:lstStyle/>
        <a:p>
          <a:pPr>
            <a:lnSpc>
              <a:spcPct val="100000"/>
            </a:lnSpc>
          </a:pPr>
          <a:r>
            <a:rPr lang="en-US"/>
            <a:t>Intermodal container shipment</a:t>
          </a:r>
        </a:p>
      </dgm:t>
    </dgm:pt>
    <dgm:pt modelId="{7E8B7DDE-85E5-4A25-8E4F-B90C547D5BFD}" type="parTrans" cxnId="{9683DF29-A600-4383-B6B4-071B27718681}">
      <dgm:prSet/>
      <dgm:spPr/>
      <dgm:t>
        <a:bodyPr/>
        <a:lstStyle/>
        <a:p>
          <a:endParaRPr lang="en-US"/>
        </a:p>
      </dgm:t>
    </dgm:pt>
    <dgm:pt modelId="{DB0F5FB3-AC3F-4393-AB0C-B60884ABA5E7}" type="sibTrans" cxnId="{9683DF29-A600-4383-B6B4-071B27718681}">
      <dgm:prSet/>
      <dgm:spPr/>
      <dgm:t>
        <a:bodyPr/>
        <a:lstStyle/>
        <a:p>
          <a:endParaRPr lang="en-US"/>
        </a:p>
      </dgm:t>
    </dgm:pt>
    <dgm:pt modelId="{1FCE8FBB-9112-4714-8CF3-0FED8A1BBECA}">
      <dgm:prSet phldrT="[Text]"/>
      <dgm:spPr/>
      <dgm:t>
        <a:bodyPr/>
        <a:lstStyle/>
        <a:p>
          <a:pPr>
            <a:lnSpc>
              <a:spcPct val="100000"/>
            </a:lnSpc>
          </a:pPr>
          <a:r>
            <a:rPr lang="en-US"/>
            <a:t>Transshipment</a:t>
          </a:r>
        </a:p>
      </dgm:t>
    </dgm:pt>
    <dgm:pt modelId="{6211B876-4436-49E3-BAF6-C65842A0C5E2}" type="parTrans" cxnId="{83824F3F-085B-408E-B52D-326E7B76C65D}">
      <dgm:prSet/>
      <dgm:spPr/>
      <dgm:t>
        <a:bodyPr/>
        <a:lstStyle/>
        <a:p>
          <a:endParaRPr lang="en-US"/>
        </a:p>
      </dgm:t>
    </dgm:pt>
    <dgm:pt modelId="{D2F094D1-3170-4CFC-BB33-04D9E8991562}" type="sibTrans" cxnId="{83824F3F-085B-408E-B52D-326E7B76C65D}">
      <dgm:prSet/>
      <dgm:spPr/>
      <dgm:t>
        <a:bodyPr/>
        <a:lstStyle/>
        <a:p>
          <a:endParaRPr lang="en-US"/>
        </a:p>
      </dgm:t>
    </dgm:pt>
    <dgm:pt modelId="{975CF4A4-12B2-46C0-BD0F-2C047F008274}">
      <dgm:prSet phldrT="[Text]"/>
      <dgm:spPr/>
      <dgm:t>
        <a:bodyPr/>
        <a:lstStyle/>
        <a:p>
          <a:pPr>
            <a:lnSpc>
              <a:spcPct val="100000"/>
            </a:lnSpc>
          </a:pPr>
          <a:r>
            <a:rPr lang="en-US"/>
            <a:t>International and  local railway freight services </a:t>
          </a:r>
        </a:p>
      </dgm:t>
    </dgm:pt>
    <dgm:pt modelId="{1B9AFD62-385A-41E2-99B0-F1B66E263506}" type="parTrans" cxnId="{E335038A-A4F5-408B-8FD8-AD37B302E1B7}">
      <dgm:prSet/>
      <dgm:spPr/>
      <dgm:t>
        <a:bodyPr/>
        <a:lstStyle/>
        <a:p>
          <a:endParaRPr lang="en-US"/>
        </a:p>
      </dgm:t>
    </dgm:pt>
    <dgm:pt modelId="{B484A1C1-3D5C-4C3B-A827-5E7218D98CB8}" type="sibTrans" cxnId="{E335038A-A4F5-408B-8FD8-AD37B302E1B7}">
      <dgm:prSet/>
      <dgm:spPr/>
      <dgm:t>
        <a:bodyPr/>
        <a:lstStyle/>
        <a:p>
          <a:endParaRPr lang="en-US"/>
        </a:p>
      </dgm:t>
    </dgm:pt>
    <dgm:pt modelId="{6EC0A42A-15FD-4CCC-8834-64E7C35A28EB}">
      <dgm:prSet phldrT="[Text]"/>
      <dgm:spPr/>
      <dgm:t>
        <a:bodyPr/>
        <a:lstStyle/>
        <a:p>
          <a:pPr>
            <a:lnSpc>
              <a:spcPct val="100000"/>
            </a:lnSpc>
          </a:pPr>
          <a:r>
            <a:rPr lang="en-US"/>
            <a:t>Additional support services</a:t>
          </a:r>
        </a:p>
      </dgm:t>
    </dgm:pt>
    <dgm:pt modelId="{BBE434B5-C07E-4A92-BCC3-81BEB37B3C14}" type="parTrans" cxnId="{4BA96C3E-AD85-4610-9A6F-F7A4DA40038F}">
      <dgm:prSet/>
      <dgm:spPr/>
      <dgm:t>
        <a:bodyPr/>
        <a:lstStyle/>
        <a:p>
          <a:endParaRPr lang="en-US"/>
        </a:p>
      </dgm:t>
    </dgm:pt>
    <dgm:pt modelId="{679DBF1A-8587-48DA-9039-B8B9FD24A9B2}" type="sibTrans" cxnId="{4BA96C3E-AD85-4610-9A6F-F7A4DA40038F}">
      <dgm:prSet/>
      <dgm:spPr/>
      <dgm:t>
        <a:bodyPr/>
        <a:lstStyle/>
        <a:p>
          <a:endParaRPr lang="en-US"/>
        </a:p>
      </dgm:t>
    </dgm:pt>
    <dgm:pt modelId="{740798B2-EC9B-4EDA-A0BA-CCB320FEF17B}" type="pres">
      <dgm:prSet presAssocID="{32FC40AB-2A94-47ED-B038-8DC154B9A357}" presName="root" presStyleCnt="0">
        <dgm:presLayoutVars>
          <dgm:dir/>
          <dgm:resizeHandles val="exact"/>
        </dgm:presLayoutVars>
      </dgm:prSet>
      <dgm:spPr/>
      <dgm:t>
        <a:bodyPr/>
        <a:lstStyle/>
        <a:p>
          <a:endParaRPr lang="ru-RU"/>
        </a:p>
      </dgm:t>
    </dgm:pt>
    <dgm:pt modelId="{CFBAA141-55B0-49AC-9C6A-0CF2CCFADF3A}" type="pres">
      <dgm:prSet presAssocID="{A72A1677-E652-405D-953E-EDAC65B6DA35}" presName="compNode" presStyleCnt="0"/>
      <dgm:spPr/>
    </dgm:pt>
    <dgm:pt modelId="{CB913B59-A27E-45FD-983E-24D72E741621}" type="pres">
      <dgm:prSet presAssocID="{A72A1677-E652-405D-953E-EDAC65B6DA35}" presName="bgRect" presStyleLbl="bgShp" presStyleIdx="0" presStyleCnt="5"/>
      <dgm:spPr/>
    </dgm:pt>
    <dgm:pt modelId="{861EA0EE-FBBA-41EB-A409-A7F6B22FDF87}" type="pres">
      <dgm:prSet presAssocID="{A72A1677-E652-405D-953E-EDAC65B6DA35}"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ru-RU"/>
        </a:p>
      </dgm:t>
      <dgm:extLst>
        <a:ext uri="{E40237B7-FDA0-4F09-8148-C483321AD2D9}">
          <dgm14:cNvPr xmlns:dgm14="http://schemas.microsoft.com/office/drawing/2010/diagram" id="0" name="" descr="Truck"/>
        </a:ext>
      </dgm:extLst>
    </dgm:pt>
    <dgm:pt modelId="{067BF7D0-D8B0-4687-8839-7B9856C82D57}" type="pres">
      <dgm:prSet presAssocID="{A72A1677-E652-405D-953E-EDAC65B6DA35}" presName="spaceRect" presStyleCnt="0"/>
      <dgm:spPr/>
    </dgm:pt>
    <dgm:pt modelId="{3EDD6B13-D827-4EE3-A26A-223B68DF52D3}" type="pres">
      <dgm:prSet presAssocID="{A72A1677-E652-405D-953E-EDAC65B6DA35}" presName="parTx" presStyleLbl="revTx" presStyleIdx="0" presStyleCnt="5">
        <dgm:presLayoutVars>
          <dgm:chMax val="0"/>
          <dgm:chPref val="0"/>
        </dgm:presLayoutVars>
      </dgm:prSet>
      <dgm:spPr/>
      <dgm:t>
        <a:bodyPr/>
        <a:lstStyle/>
        <a:p>
          <a:endParaRPr lang="ru-RU"/>
        </a:p>
      </dgm:t>
    </dgm:pt>
    <dgm:pt modelId="{D124C2CB-5864-42D9-A184-98FB9A14657B}" type="pres">
      <dgm:prSet presAssocID="{7EECBD20-4CEA-4E6F-A3C2-69F69CB41ADE}" presName="sibTrans" presStyleCnt="0"/>
      <dgm:spPr/>
    </dgm:pt>
    <dgm:pt modelId="{3B3BFDF0-3EFC-4234-8E0C-2A5633740019}" type="pres">
      <dgm:prSet presAssocID="{A043C451-52EF-463A-8707-920F505A3DBC}" presName="compNode" presStyleCnt="0"/>
      <dgm:spPr/>
    </dgm:pt>
    <dgm:pt modelId="{F3BF5B03-17BF-444C-9775-DE8FD57FBCE6}" type="pres">
      <dgm:prSet presAssocID="{A043C451-52EF-463A-8707-920F505A3DBC}" presName="bgRect" presStyleLbl="bgShp" presStyleIdx="1" presStyleCnt="5"/>
      <dgm:spPr/>
    </dgm:pt>
    <dgm:pt modelId="{2715F824-0F87-43C3-B9BA-9F2F9DFEBD1D}" type="pres">
      <dgm:prSet presAssocID="{A043C451-52EF-463A-8707-920F505A3DB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ru-RU"/>
        </a:p>
      </dgm:t>
      <dgm:extLst>
        <a:ext uri="{E40237B7-FDA0-4F09-8148-C483321AD2D9}">
          <dgm14:cNvPr xmlns:dgm14="http://schemas.microsoft.com/office/drawing/2010/diagram" id="0" name="" descr="Box"/>
        </a:ext>
      </dgm:extLst>
    </dgm:pt>
    <dgm:pt modelId="{F1229FF8-D3B8-4E2A-BB08-CE415F5DC026}" type="pres">
      <dgm:prSet presAssocID="{A043C451-52EF-463A-8707-920F505A3DBC}" presName="spaceRect" presStyleCnt="0"/>
      <dgm:spPr/>
    </dgm:pt>
    <dgm:pt modelId="{B3437130-7C6D-4D23-979D-887F85864D05}" type="pres">
      <dgm:prSet presAssocID="{A043C451-52EF-463A-8707-920F505A3DBC}" presName="parTx" presStyleLbl="revTx" presStyleIdx="1" presStyleCnt="5">
        <dgm:presLayoutVars>
          <dgm:chMax val="0"/>
          <dgm:chPref val="0"/>
        </dgm:presLayoutVars>
      </dgm:prSet>
      <dgm:spPr/>
      <dgm:t>
        <a:bodyPr/>
        <a:lstStyle/>
        <a:p>
          <a:endParaRPr lang="ru-RU"/>
        </a:p>
      </dgm:t>
    </dgm:pt>
    <dgm:pt modelId="{C27C9241-D019-4DA4-9578-5B493839BCE1}" type="pres">
      <dgm:prSet presAssocID="{DB0F5FB3-AC3F-4393-AB0C-B60884ABA5E7}" presName="sibTrans" presStyleCnt="0"/>
      <dgm:spPr/>
    </dgm:pt>
    <dgm:pt modelId="{7A3AD90F-B158-4A20-86B1-7D69EA6CA9D5}" type="pres">
      <dgm:prSet presAssocID="{1FCE8FBB-9112-4714-8CF3-0FED8A1BBECA}" presName="compNode" presStyleCnt="0"/>
      <dgm:spPr/>
    </dgm:pt>
    <dgm:pt modelId="{C137D572-BF75-4C2A-9E65-8441A667D98B}" type="pres">
      <dgm:prSet presAssocID="{1FCE8FBB-9112-4714-8CF3-0FED8A1BBECA}" presName="bgRect" presStyleLbl="bgShp" presStyleIdx="2" presStyleCnt="5"/>
      <dgm:spPr/>
    </dgm:pt>
    <dgm:pt modelId="{378A5E4B-234C-4026-9B03-A23BC0AE1D29}" type="pres">
      <dgm:prSet presAssocID="{1FCE8FBB-9112-4714-8CF3-0FED8A1BBECA}"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ru-RU"/>
        </a:p>
      </dgm:t>
      <dgm:extLst>
        <a:ext uri="{E40237B7-FDA0-4F09-8148-C483321AD2D9}">
          <dgm14:cNvPr xmlns:dgm14="http://schemas.microsoft.com/office/drawing/2010/diagram" id="0" name="" descr="CauseAndEffect"/>
        </a:ext>
      </dgm:extLst>
    </dgm:pt>
    <dgm:pt modelId="{7CAE1B50-00C0-4540-A77E-F11432930F40}" type="pres">
      <dgm:prSet presAssocID="{1FCE8FBB-9112-4714-8CF3-0FED8A1BBECA}" presName="spaceRect" presStyleCnt="0"/>
      <dgm:spPr/>
    </dgm:pt>
    <dgm:pt modelId="{6E035C26-5D10-4CC9-AB24-F93B377E9BA1}" type="pres">
      <dgm:prSet presAssocID="{1FCE8FBB-9112-4714-8CF3-0FED8A1BBECA}" presName="parTx" presStyleLbl="revTx" presStyleIdx="2" presStyleCnt="5">
        <dgm:presLayoutVars>
          <dgm:chMax val="0"/>
          <dgm:chPref val="0"/>
        </dgm:presLayoutVars>
      </dgm:prSet>
      <dgm:spPr/>
      <dgm:t>
        <a:bodyPr/>
        <a:lstStyle/>
        <a:p>
          <a:endParaRPr lang="ru-RU"/>
        </a:p>
      </dgm:t>
    </dgm:pt>
    <dgm:pt modelId="{D7ECB22F-410E-4652-A61A-816035C420FE}" type="pres">
      <dgm:prSet presAssocID="{D2F094D1-3170-4CFC-BB33-04D9E8991562}" presName="sibTrans" presStyleCnt="0"/>
      <dgm:spPr/>
    </dgm:pt>
    <dgm:pt modelId="{A078D7F2-B7D0-4360-9C01-60B2DA545017}" type="pres">
      <dgm:prSet presAssocID="{975CF4A4-12B2-46C0-BD0F-2C047F008274}" presName="compNode" presStyleCnt="0"/>
      <dgm:spPr/>
    </dgm:pt>
    <dgm:pt modelId="{E293A920-4741-44EF-B757-2B227C5A1EDF}" type="pres">
      <dgm:prSet presAssocID="{975CF4A4-12B2-46C0-BD0F-2C047F008274}" presName="bgRect" presStyleLbl="bgShp" presStyleIdx="3" presStyleCnt="5"/>
      <dgm:spPr/>
    </dgm:pt>
    <dgm:pt modelId="{ABDE7B95-8857-42B3-9D0D-D18920061321}" type="pres">
      <dgm:prSet presAssocID="{975CF4A4-12B2-46C0-BD0F-2C047F008274}"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ru-RU"/>
        </a:p>
      </dgm:t>
      <dgm:extLst>
        <a:ext uri="{E40237B7-FDA0-4F09-8148-C483321AD2D9}">
          <dgm14:cNvPr xmlns:dgm14="http://schemas.microsoft.com/office/drawing/2010/diagram" id="0" name="" descr="Train"/>
        </a:ext>
      </dgm:extLst>
    </dgm:pt>
    <dgm:pt modelId="{85823B7B-B289-4CF5-9C9C-2AF5A43EE166}" type="pres">
      <dgm:prSet presAssocID="{975CF4A4-12B2-46C0-BD0F-2C047F008274}" presName="spaceRect" presStyleCnt="0"/>
      <dgm:spPr/>
    </dgm:pt>
    <dgm:pt modelId="{D6A0D586-0247-4E22-A195-3C4B1473D503}" type="pres">
      <dgm:prSet presAssocID="{975CF4A4-12B2-46C0-BD0F-2C047F008274}" presName="parTx" presStyleLbl="revTx" presStyleIdx="3" presStyleCnt="5">
        <dgm:presLayoutVars>
          <dgm:chMax val="0"/>
          <dgm:chPref val="0"/>
        </dgm:presLayoutVars>
      </dgm:prSet>
      <dgm:spPr/>
      <dgm:t>
        <a:bodyPr/>
        <a:lstStyle/>
        <a:p>
          <a:endParaRPr lang="ru-RU"/>
        </a:p>
      </dgm:t>
    </dgm:pt>
    <dgm:pt modelId="{5FEE3EA0-F9FE-475D-9F02-9FCA4D302D03}" type="pres">
      <dgm:prSet presAssocID="{B484A1C1-3D5C-4C3B-A827-5E7218D98CB8}" presName="sibTrans" presStyleCnt="0"/>
      <dgm:spPr/>
    </dgm:pt>
    <dgm:pt modelId="{3AC71E49-892D-4A2C-B399-F60633BCADE6}" type="pres">
      <dgm:prSet presAssocID="{6EC0A42A-15FD-4CCC-8834-64E7C35A28EB}" presName="compNode" presStyleCnt="0"/>
      <dgm:spPr/>
    </dgm:pt>
    <dgm:pt modelId="{EEFDF38C-5606-440E-AE6F-F0A01971AB03}" type="pres">
      <dgm:prSet presAssocID="{6EC0A42A-15FD-4CCC-8834-64E7C35A28EB}" presName="bgRect" presStyleLbl="bgShp" presStyleIdx="4" presStyleCnt="5"/>
      <dgm:spPr/>
    </dgm:pt>
    <dgm:pt modelId="{3047803A-0836-46FA-A986-07EFFD54AEE5}" type="pres">
      <dgm:prSet presAssocID="{6EC0A42A-15FD-4CCC-8834-64E7C35A28E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ru-RU"/>
        </a:p>
      </dgm:t>
      <dgm:extLst>
        <a:ext uri="{E40237B7-FDA0-4F09-8148-C483321AD2D9}">
          <dgm14:cNvPr xmlns:dgm14="http://schemas.microsoft.com/office/drawing/2010/diagram" id="0" name="" descr="Checkmark"/>
        </a:ext>
      </dgm:extLst>
    </dgm:pt>
    <dgm:pt modelId="{6941508C-10FE-40B1-8396-A7F95C3E2BA3}" type="pres">
      <dgm:prSet presAssocID="{6EC0A42A-15FD-4CCC-8834-64E7C35A28EB}" presName="spaceRect" presStyleCnt="0"/>
      <dgm:spPr/>
    </dgm:pt>
    <dgm:pt modelId="{197D82CE-4792-40B7-87E3-4DDBA1CE9239}" type="pres">
      <dgm:prSet presAssocID="{6EC0A42A-15FD-4CCC-8834-64E7C35A28EB}" presName="parTx" presStyleLbl="revTx" presStyleIdx="4" presStyleCnt="5">
        <dgm:presLayoutVars>
          <dgm:chMax val="0"/>
          <dgm:chPref val="0"/>
        </dgm:presLayoutVars>
      </dgm:prSet>
      <dgm:spPr/>
      <dgm:t>
        <a:bodyPr/>
        <a:lstStyle/>
        <a:p>
          <a:endParaRPr lang="ru-RU"/>
        </a:p>
      </dgm:t>
    </dgm:pt>
  </dgm:ptLst>
  <dgm:cxnLst>
    <dgm:cxn modelId="{2BD276D5-8DF3-47D6-9534-367652E04C93}" type="presOf" srcId="{6EC0A42A-15FD-4CCC-8834-64E7C35A28EB}" destId="{197D82CE-4792-40B7-87E3-4DDBA1CE9239}" srcOrd="0" destOrd="0" presId="urn:microsoft.com/office/officeart/2018/2/layout/IconVerticalSolidList"/>
    <dgm:cxn modelId="{1B9019A4-CF73-4260-9C51-A6CC81EC2B51}" type="presOf" srcId="{32FC40AB-2A94-47ED-B038-8DC154B9A357}" destId="{740798B2-EC9B-4EDA-A0BA-CCB320FEF17B}" srcOrd="0" destOrd="0" presId="urn:microsoft.com/office/officeart/2018/2/layout/IconVerticalSolidList"/>
    <dgm:cxn modelId="{BBE52637-129D-489B-93D1-81D406D298A7}" type="presOf" srcId="{A043C451-52EF-463A-8707-920F505A3DBC}" destId="{B3437130-7C6D-4D23-979D-887F85864D05}" srcOrd="0" destOrd="0" presId="urn:microsoft.com/office/officeart/2018/2/layout/IconVerticalSolidList"/>
    <dgm:cxn modelId="{4BA96C3E-AD85-4610-9A6F-F7A4DA40038F}" srcId="{32FC40AB-2A94-47ED-B038-8DC154B9A357}" destId="{6EC0A42A-15FD-4CCC-8834-64E7C35A28EB}" srcOrd="4" destOrd="0" parTransId="{BBE434B5-C07E-4A92-BCC3-81BEB37B3C14}" sibTransId="{679DBF1A-8587-48DA-9039-B8B9FD24A9B2}"/>
    <dgm:cxn modelId="{6B687DE6-1D97-4AB5-A7DB-63CE34AC9430}" type="presOf" srcId="{1FCE8FBB-9112-4714-8CF3-0FED8A1BBECA}" destId="{6E035C26-5D10-4CC9-AB24-F93B377E9BA1}" srcOrd="0" destOrd="0" presId="urn:microsoft.com/office/officeart/2018/2/layout/IconVerticalSolidList"/>
    <dgm:cxn modelId="{D59CF987-B010-4412-95E2-C969ED5217BA}" type="presOf" srcId="{A72A1677-E652-405D-953E-EDAC65B6DA35}" destId="{3EDD6B13-D827-4EE3-A26A-223B68DF52D3}" srcOrd="0" destOrd="0" presId="urn:microsoft.com/office/officeart/2018/2/layout/IconVerticalSolidList"/>
    <dgm:cxn modelId="{83824F3F-085B-408E-B52D-326E7B76C65D}" srcId="{32FC40AB-2A94-47ED-B038-8DC154B9A357}" destId="{1FCE8FBB-9112-4714-8CF3-0FED8A1BBECA}" srcOrd="2" destOrd="0" parTransId="{6211B876-4436-49E3-BAF6-C65842A0C5E2}" sibTransId="{D2F094D1-3170-4CFC-BB33-04D9E8991562}"/>
    <dgm:cxn modelId="{E55F70C4-B30A-4311-8AC6-2B4FB890C8CF}" type="presOf" srcId="{975CF4A4-12B2-46C0-BD0F-2C047F008274}" destId="{D6A0D586-0247-4E22-A195-3C4B1473D503}" srcOrd="0" destOrd="0" presId="urn:microsoft.com/office/officeart/2018/2/layout/IconVerticalSolidList"/>
    <dgm:cxn modelId="{63BA921A-6F0A-4ADB-90E9-17647752BD4A}" srcId="{32FC40AB-2A94-47ED-B038-8DC154B9A357}" destId="{A72A1677-E652-405D-953E-EDAC65B6DA35}" srcOrd="0" destOrd="0" parTransId="{1F4867FD-3F2D-47BD-8735-96D2F51D65D7}" sibTransId="{7EECBD20-4CEA-4E6F-A3C2-69F69CB41ADE}"/>
    <dgm:cxn modelId="{E335038A-A4F5-408B-8FD8-AD37B302E1B7}" srcId="{32FC40AB-2A94-47ED-B038-8DC154B9A357}" destId="{975CF4A4-12B2-46C0-BD0F-2C047F008274}" srcOrd="3" destOrd="0" parTransId="{1B9AFD62-385A-41E2-99B0-F1B66E263506}" sibTransId="{B484A1C1-3D5C-4C3B-A827-5E7218D98CB8}"/>
    <dgm:cxn modelId="{9683DF29-A600-4383-B6B4-071B27718681}" srcId="{32FC40AB-2A94-47ED-B038-8DC154B9A357}" destId="{A043C451-52EF-463A-8707-920F505A3DBC}" srcOrd="1" destOrd="0" parTransId="{7E8B7DDE-85E5-4A25-8E4F-B90C547D5BFD}" sibTransId="{DB0F5FB3-AC3F-4393-AB0C-B60884ABA5E7}"/>
    <dgm:cxn modelId="{2A3071B6-76D6-430A-8E7D-CA13DA905022}" type="presParOf" srcId="{740798B2-EC9B-4EDA-A0BA-CCB320FEF17B}" destId="{CFBAA141-55B0-49AC-9C6A-0CF2CCFADF3A}" srcOrd="0" destOrd="0" presId="urn:microsoft.com/office/officeart/2018/2/layout/IconVerticalSolidList"/>
    <dgm:cxn modelId="{AFF94FFE-3064-47EB-97B7-C58178CFFFEE}" type="presParOf" srcId="{CFBAA141-55B0-49AC-9C6A-0CF2CCFADF3A}" destId="{CB913B59-A27E-45FD-983E-24D72E741621}" srcOrd="0" destOrd="0" presId="urn:microsoft.com/office/officeart/2018/2/layout/IconVerticalSolidList"/>
    <dgm:cxn modelId="{589FCC92-0173-4F34-A711-B345C1B4F24F}" type="presParOf" srcId="{CFBAA141-55B0-49AC-9C6A-0CF2CCFADF3A}" destId="{861EA0EE-FBBA-41EB-A409-A7F6B22FDF87}" srcOrd="1" destOrd="0" presId="urn:microsoft.com/office/officeart/2018/2/layout/IconVerticalSolidList"/>
    <dgm:cxn modelId="{9C5A755F-58EC-4951-91E4-BC607D1A4F07}" type="presParOf" srcId="{CFBAA141-55B0-49AC-9C6A-0CF2CCFADF3A}" destId="{067BF7D0-D8B0-4687-8839-7B9856C82D57}" srcOrd="2" destOrd="0" presId="urn:microsoft.com/office/officeart/2018/2/layout/IconVerticalSolidList"/>
    <dgm:cxn modelId="{14320834-E8B3-46B6-B47E-635ADB261B2C}" type="presParOf" srcId="{CFBAA141-55B0-49AC-9C6A-0CF2CCFADF3A}" destId="{3EDD6B13-D827-4EE3-A26A-223B68DF52D3}" srcOrd="3" destOrd="0" presId="urn:microsoft.com/office/officeart/2018/2/layout/IconVerticalSolidList"/>
    <dgm:cxn modelId="{5BD602E3-D249-4A1C-9809-96EC359C9309}" type="presParOf" srcId="{740798B2-EC9B-4EDA-A0BA-CCB320FEF17B}" destId="{D124C2CB-5864-42D9-A184-98FB9A14657B}" srcOrd="1" destOrd="0" presId="urn:microsoft.com/office/officeart/2018/2/layout/IconVerticalSolidList"/>
    <dgm:cxn modelId="{6B82EAF8-1144-44CF-A55C-F769A6082CD2}" type="presParOf" srcId="{740798B2-EC9B-4EDA-A0BA-CCB320FEF17B}" destId="{3B3BFDF0-3EFC-4234-8E0C-2A5633740019}" srcOrd="2" destOrd="0" presId="urn:microsoft.com/office/officeart/2018/2/layout/IconVerticalSolidList"/>
    <dgm:cxn modelId="{3EF760E9-34D4-4D14-B0EE-4C14EBAEDD31}" type="presParOf" srcId="{3B3BFDF0-3EFC-4234-8E0C-2A5633740019}" destId="{F3BF5B03-17BF-444C-9775-DE8FD57FBCE6}" srcOrd="0" destOrd="0" presId="urn:microsoft.com/office/officeart/2018/2/layout/IconVerticalSolidList"/>
    <dgm:cxn modelId="{69FB625C-96E3-4E51-A266-1863518F0A86}" type="presParOf" srcId="{3B3BFDF0-3EFC-4234-8E0C-2A5633740019}" destId="{2715F824-0F87-43C3-B9BA-9F2F9DFEBD1D}" srcOrd="1" destOrd="0" presId="urn:microsoft.com/office/officeart/2018/2/layout/IconVerticalSolidList"/>
    <dgm:cxn modelId="{729971ED-AC11-436C-883F-499AE51C372A}" type="presParOf" srcId="{3B3BFDF0-3EFC-4234-8E0C-2A5633740019}" destId="{F1229FF8-D3B8-4E2A-BB08-CE415F5DC026}" srcOrd="2" destOrd="0" presId="urn:microsoft.com/office/officeart/2018/2/layout/IconVerticalSolidList"/>
    <dgm:cxn modelId="{75759034-9D2B-45F4-B131-1D85C6E16A0E}" type="presParOf" srcId="{3B3BFDF0-3EFC-4234-8E0C-2A5633740019}" destId="{B3437130-7C6D-4D23-979D-887F85864D05}" srcOrd="3" destOrd="0" presId="urn:microsoft.com/office/officeart/2018/2/layout/IconVerticalSolidList"/>
    <dgm:cxn modelId="{86277437-1D76-4A9F-86CA-C6A8EDF23EDE}" type="presParOf" srcId="{740798B2-EC9B-4EDA-A0BA-CCB320FEF17B}" destId="{C27C9241-D019-4DA4-9578-5B493839BCE1}" srcOrd="3" destOrd="0" presId="urn:microsoft.com/office/officeart/2018/2/layout/IconVerticalSolidList"/>
    <dgm:cxn modelId="{1EA53BCA-79C6-4672-B767-DA19B0469DFF}" type="presParOf" srcId="{740798B2-EC9B-4EDA-A0BA-CCB320FEF17B}" destId="{7A3AD90F-B158-4A20-86B1-7D69EA6CA9D5}" srcOrd="4" destOrd="0" presId="urn:microsoft.com/office/officeart/2018/2/layout/IconVerticalSolidList"/>
    <dgm:cxn modelId="{4AAEF02F-C2C6-42E5-B8E7-50F3D7F3ECAB}" type="presParOf" srcId="{7A3AD90F-B158-4A20-86B1-7D69EA6CA9D5}" destId="{C137D572-BF75-4C2A-9E65-8441A667D98B}" srcOrd="0" destOrd="0" presId="urn:microsoft.com/office/officeart/2018/2/layout/IconVerticalSolidList"/>
    <dgm:cxn modelId="{73C5FB43-2F71-4F8C-9024-CBE1F798BCCD}" type="presParOf" srcId="{7A3AD90F-B158-4A20-86B1-7D69EA6CA9D5}" destId="{378A5E4B-234C-4026-9B03-A23BC0AE1D29}" srcOrd="1" destOrd="0" presId="urn:microsoft.com/office/officeart/2018/2/layout/IconVerticalSolidList"/>
    <dgm:cxn modelId="{9968E55A-F2AF-4885-9C5B-9496E9759935}" type="presParOf" srcId="{7A3AD90F-B158-4A20-86B1-7D69EA6CA9D5}" destId="{7CAE1B50-00C0-4540-A77E-F11432930F40}" srcOrd="2" destOrd="0" presId="urn:microsoft.com/office/officeart/2018/2/layout/IconVerticalSolidList"/>
    <dgm:cxn modelId="{89A4F40F-4285-4394-8FEC-ADB2BE379142}" type="presParOf" srcId="{7A3AD90F-B158-4A20-86B1-7D69EA6CA9D5}" destId="{6E035C26-5D10-4CC9-AB24-F93B377E9BA1}" srcOrd="3" destOrd="0" presId="urn:microsoft.com/office/officeart/2018/2/layout/IconVerticalSolidList"/>
    <dgm:cxn modelId="{B567ED3B-FA9B-42C0-BFF2-8E0F30AC79CD}" type="presParOf" srcId="{740798B2-EC9B-4EDA-A0BA-CCB320FEF17B}" destId="{D7ECB22F-410E-4652-A61A-816035C420FE}" srcOrd="5" destOrd="0" presId="urn:microsoft.com/office/officeart/2018/2/layout/IconVerticalSolidList"/>
    <dgm:cxn modelId="{16B5247D-F041-4726-BF08-62B22DFA1291}" type="presParOf" srcId="{740798B2-EC9B-4EDA-A0BA-CCB320FEF17B}" destId="{A078D7F2-B7D0-4360-9C01-60B2DA545017}" srcOrd="6" destOrd="0" presId="urn:microsoft.com/office/officeart/2018/2/layout/IconVerticalSolidList"/>
    <dgm:cxn modelId="{B33F89CA-E73F-44BA-9710-9FD58F8733A2}" type="presParOf" srcId="{A078D7F2-B7D0-4360-9C01-60B2DA545017}" destId="{E293A920-4741-44EF-B757-2B227C5A1EDF}" srcOrd="0" destOrd="0" presId="urn:microsoft.com/office/officeart/2018/2/layout/IconVerticalSolidList"/>
    <dgm:cxn modelId="{18F791F4-E9C2-4699-A9FA-B077A4A43126}" type="presParOf" srcId="{A078D7F2-B7D0-4360-9C01-60B2DA545017}" destId="{ABDE7B95-8857-42B3-9D0D-D18920061321}" srcOrd="1" destOrd="0" presId="urn:microsoft.com/office/officeart/2018/2/layout/IconVerticalSolidList"/>
    <dgm:cxn modelId="{B11C2945-980C-4CF6-A613-7C5E5D3465C6}" type="presParOf" srcId="{A078D7F2-B7D0-4360-9C01-60B2DA545017}" destId="{85823B7B-B289-4CF5-9C9C-2AF5A43EE166}" srcOrd="2" destOrd="0" presId="urn:microsoft.com/office/officeart/2018/2/layout/IconVerticalSolidList"/>
    <dgm:cxn modelId="{203E46A4-1E5F-4E5A-82B8-298FC1972DC1}" type="presParOf" srcId="{A078D7F2-B7D0-4360-9C01-60B2DA545017}" destId="{D6A0D586-0247-4E22-A195-3C4B1473D503}" srcOrd="3" destOrd="0" presId="urn:microsoft.com/office/officeart/2018/2/layout/IconVerticalSolidList"/>
    <dgm:cxn modelId="{16B0127F-27D6-473F-BB48-DCEA28264E09}" type="presParOf" srcId="{740798B2-EC9B-4EDA-A0BA-CCB320FEF17B}" destId="{5FEE3EA0-F9FE-475D-9F02-9FCA4D302D03}" srcOrd="7" destOrd="0" presId="urn:microsoft.com/office/officeart/2018/2/layout/IconVerticalSolidList"/>
    <dgm:cxn modelId="{011BC2C6-DCF2-49ED-B14A-1B11CF88E438}" type="presParOf" srcId="{740798B2-EC9B-4EDA-A0BA-CCB320FEF17B}" destId="{3AC71E49-892D-4A2C-B399-F60633BCADE6}" srcOrd="8" destOrd="0" presId="urn:microsoft.com/office/officeart/2018/2/layout/IconVerticalSolidList"/>
    <dgm:cxn modelId="{947FC218-941D-4392-B673-94EF073EB3D3}" type="presParOf" srcId="{3AC71E49-892D-4A2C-B399-F60633BCADE6}" destId="{EEFDF38C-5606-440E-AE6F-F0A01971AB03}" srcOrd="0" destOrd="0" presId="urn:microsoft.com/office/officeart/2018/2/layout/IconVerticalSolidList"/>
    <dgm:cxn modelId="{86D0C279-EB18-48BA-B872-5B76B53242EB}" type="presParOf" srcId="{3AC71E49-892D-4A2C-B399-F60633BCADE6}" destId="{3047803A-0836-46FA-A986-07EFFD54AEE5}" srcOrd="1" destOrd="0" presId="urn:microsoft.com/office/officeart/2018/2/layout/IconVerticalSolidList"/>
    <dgm:cxn modelId="{EEDE07A6-BF47-4172-82F0-8ED6C3EE6C9B}" type="presParOf" srcId="{3AC71E49-892D-4A2C-B399-F60633BCADE6}" destId="{6941508C-10FE-40B1-8396-A7F95C3E2BA3}" srcOrd="2" destOrd="0" presId="urn:microsoft.com/office/officeart/2018/2/layout/IconVerticalSolidList"/>
    <dgm:cxn modelId="{C4DC3455-57F1-4FC9-84FC-70AC395A336C}" type="presParOf" srcId="{3AC71E49-892D-4A2C-B399-F60633BCADE6}" destId="{197D82CE-4792-40B7-87E3-4DDBA1CE92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AB627B-5F83-4278-884F-92F32773989E}" type="doc">
      <dgm:prSet loTypeId="urn:microsoft.com/office/officeart/2018/2/layout/IconVerticalSolidList" loCatId="icon" qsTypeId="urn:microsoft.com/office/officeart/2005/8/quickstyle/3d3" qsCatId="3D" csTypeId="urn:microsoft.com/office/officeart/2018/5/colors/Iconchunking_neutralbg_colorful1" csCatId="colorful" phldr="1"/>
      <dgm:spPr/>
      <dgm:t>
        <a:bodyPr/>
        <a:lstStyle/>
        <a:p>
          <a:endParaRPr lang="en-US"/>
        </a:p>
      </dgm:t>
    </dgm:pt>
    <dgm:pt modelId="{9E24174D-54D6-48A4-B53D-414C3E8C3D75}">
      <dgm:prSet phldrT="[Text]" custT="1"/>
      <dgm:spPr/>
      <dgm:t>
        <a:bodyPr/>
        <a:lstStyle/>
        <a:p>
          <a:pPr>
            <a:lnSpc>
              <a:spcPct val="100000"/>
            </a:lnSpc>
          </a:pPr>
          <a:r>
            <a:rPr lang="en-US" sz="1900" dirty="0"/>
            <a:t>Assistance of custom clearance process</a:t>
          </a:r>
        </a:p>
      </dgm:t>
    </dgm:pt>
    <dgm:pt modelId="{A0EB2998-88C7-4ACF-B376-2DE74CA9BF7B}" type="parTrans" cxnId="{CE6DB13C-557C-430D-B0DE-2B11EEE034DA}">
      <dgm:prSet/>
      <dgm:spPr/>
      <dgm:t>
        <a:bodyPr/>
        <a:lstStyle/>
        <a:p>
          <a:endParaRPr lang="en-US"/>
        </a:p>
      </dgm:t>
    </dgm:pt>
    <dgm:pt modelId="{494DB9C4-4C05-4043-A0E4-700B55A9553E}" type="sibTrans" cxnId="{CE6DB13C-557C-430D-B0DE-2B11EEE034DA}">
      <dgm:prSet/>
      <dgm:spPr/>
      <dgm:t>
        <a:bodyPr/>
        <a:lstStyle/>
        <a:p>
          <a:endParaRPr lang="en-US"/>
        </a:p>
      </dgm:t>
    </dgm:pt>
    <dgm:pt modelId="{E182FE36-31C7-490B-90F1-B27FEBC325B6}">
      <dgm:prSet phldrT="[Text]" custT="1"/>
      <dgm:spPr/>
      <dgm:t>
        <a:bodyPr/>
        <a:lstStyle/>
        <a:p>
          <a:pPr>
            <a:lnSpc>
              <a:spcPct val="100000"/>
            </a:lnSpc>
          </a:pPr>
          <a:r>
            <a:rPr lang="en-US" sz="1900" dirty="0"/>
            <a:t>Consultation on local custom code</a:t>
          </a:r>
        </a:p>
      </dgm:t>
    </dgm:pt>
    <dgm:pt modelId="{A75D171E-67B3-474B-AE89-F21C3B8F8497}" type="parTrans" cxnId="{6A784DBD-702A-4CC2-A7C8-A963BD65A4EA}">
      <dgm:prSet/>
      <dgm:spPr/>
      <dgm:t>
        <a:bodyPr/>
        <a:lstStyle/>
        <a:p>
          <a:endParaRPr lang="en-US"/>
        </a:p>
      </dgm:t>
    </dgm:pt>
    <dgm:pt modelId="{75A6E498-0EAB-4DA0-8730-EBC7D2FD1F5F}" type="sibTrans" cxnId="{6A784DBD-702A-4CC2-A7C8-A963BD65A4EA}">
      <dgm:prSet/>
      <dgm:spPr/>
      <dgm:t>
        <a:bodyPr/>
        <a:lstStyle/>
        <a:p>
          <a:endParaRPr lang="en-US"/>
        </a:p>
      </dgm:t>
    </dgm:pt>
    <dgm:pt modelId="{B41F1FD4-7E5A-4593-9E15-97B25F97CF13}">
      <dgm:prSet phldrT="[Text]" custT="1"/>
      <dgm:spPr/>
      <dgm:t>
        <a:bodyPr/>
        <a:lstStyle/>
        <a:p>
          <a:pPr>
            <a:lnSpc>
              <a:spcPct val="100000"/>
            </a:lnSpc>
          </a:pPr>
          <a:r>
            <a:rPr lang="en-US" sz="1900" dirty="0"/>
            <a:t>Storage</a:t>
          </a:r>
          <a:r>
            <a:rPr lang="az-Latn-AZ" sz="1900" dirty="0"/>
            <a:t> including value added services  </a:t>
          </a:r>
          <a:endParaRPr lang="en-US" sz="1900" dirty="0"/>
        </a:p>
      </dgm:t>
    </dgm:pt>
    <dgm:pt modelId="{2DB2C851-D0B4-4BB1-B76A-7FE111D3F179}" type="parTrans" cxnId="{D607DF3E-4D45-46A6-AA99-668BBFA35221}">
      <dgm:prSet/>
      <dgm:spPr/>
      <dgm:t>
        <a:bodyPr/>
        <a:lstStyle/>
        <a:p>
          <a:endParaRPr lang="en-US"/>
        </a:p>
      </dgm:t>
    </dgm:pt>
    <dgm:pt modelId="{DA9C715E-B697-48CD-8366-D28B7D3B765F}" type="sibTrans" cxnId="{D607DF3E-4D45-46A6-AA99-668BBFA35221}">
      <dgm:prSet/>
      <dgm:spPr/>
      <dgm:t>
        <a:bodyPr/>
        <a:lstStyle/>
        <a:p>
          <a:endParaRPr lang="en-US"/>
        </a:p>
      </dgm:t>
    </dgm:pt>
    <dgm:pt modelId="{93C733F7-8B01-435F-B4FA-2A7D3A5CADB3}">
      <dgm:prSet phldrT="[Text]" custT="1"/>
      <dgm:spPr/>
      <dgm:t>
        <a:bodyPr/>
        <a:lstStyle/>
        <a:p>
          <a:pPr>
            <a:lnSpc>
              <a:spcPct val="100000"/>
            </a:lnSpc>
          </a:pPr>
          <a:r>
            <a:rPr lang="en-US" sz="1900" dirty="0"/>
            <a:t>Picking &amp; Packing</a:t>
          </a:r>
        </a:p>
      </dgm:t>
    </dgm:pt>
    <dgm:pt modelId="{B4D0901E-F2B7-437B-93FB-5C5BCE19E1A9}" type="parTrans" cxnId="{02B311B8-FEF9-4BFA-9901-A35AA4068CA3}">
      <dgm:prSet/>
      <dgm:spPr/>
      <dgm:t>
        <a:bodyPr/>
        <a:lstStyle/>
        <a:p>
          <a:endParaRPr lang="en-US"/>
        </a:p>
      </dgm:t>
    </dgm:pt>
    <dgm:pt modelId="{821E3828-728C-494D-BC06-2FAACBFA07CD}" type="sibTrans" cxnId="{02B311B8-FEF9-4BFA-9901-A35AA4068CA3}">
      <dgm:prSet/>
      <dgm:spPr/>
      <dgm:t>
        <a:bodyPr/>
        <a:lstStyle/>
        <a:p>
          <a:endParaRPr lang="en-US"/>
        </a:p>
      </dgm:t>
    </dgm:pt>
    <dgm:pt modelId="{975CCA01-5798-42D4-836D-4E78802FD246}">
      <dgm:prSet phldrT="[Text]" custT="1"/>
      <dgm:spPr/>
      <dgm:t>
        <a:bodyPr/>
        <a:lstStyle/>
        <a:p>
          <a:pPr>
            <a:lnSpc>
              <a:spcPct val="100000"/>
            </a:lnSpc>
          </a:pPr>
          <a:endParaRPr lang="en-US" sz="1900" dirty="0"/>
        </a:p>
        <a:p>
          <a:pPr>
            <a:lnSpc>
              <a:spcPct val="100000"/>
            </a:lnSpc>
          </a:pPr>
          <a:r>
            <a:rPr lang="en-US" sz="1900" dirty="0"/>
            <a:t>Insurance</a:t>
          </a:r>
        </a:p>
        <a:p>
          <a:endParaRPr lang="en-US" sz="1900" dirty="0"/>
        </a:p>
      </dgm:t>
    </dgm:pt>
    <dgm:pt modelId="{3E4F0A74-CDD0-4A8A-8987-24639CB1E591}" type="parTrans" cxnId="{ADA48925-68BA-4C44-A027-FB9199D2D71C}">
      <dgm:prSet/>
      <dgm:spPr/>
      <dgm:t>
        <a:bodyPr/>
        <a:lstStyle/>
        <a:p>
          <a:endParaRPr lang="en-US"/>
        </a:p>
      </dgm:t>
    </dgm:pt>
    <dgm:pt modelId="{35B9C59E-1E25-450E-B0BB-31E081773C9A}" type="sibTrans" cxnId="{ADA48925-68BA-4C44-A027-FB9199D2D71C}">
      <dgm:prSet/>
      <dgm:spPr/>
      <dgm:t>
        <a:bodyPr/>
        <a:lstStyle/>
        <a:p>
          <a:endParaRPr lang="en-US"/>
        </a:p>
      </dgm:t>
    </dgm:pt>
    <dgm:pt modelId="{9153B7F0-8977-42EF-BFE1-7313D5444800}" type="pres">
      <dgm:prSet presAssocID="{2EAB627B-5F83-4278-884F-92F32773989E}" presName="root" presStyleCnt="0">
        <dgm:presLayoutVars>
          <dgm:dir/>
          <dgm:resizeHandles val="exact"/>
        </dgm:presLayoutVars>
      </dgm:prSet>
      <dgm:spPr/>
      <dgm:t>
        <a:bodyPr/>
        <a:lstStyle/>
        <a:p>
          <a:endParaRPr lang="ru-RU"/>
        </a:p>
      </dgm:t>
    </dgm:pt>
    <dgm:pt modelId="{64D64DC9-E3FA-4DD5-ABE9-5C6AECCF372D}" type="pres">
      <dgm:prSet presAssocID="{9E24174D-54D6-48A4-B53D-414C3E8C3D75}" presName="compNode" presStyleCnt="0"/>
      <dgm:spPr/>
    </dgm:pt>
    <dgm:pt modelId="{E363A30F-FE49-40BC-8B16-9D640E5B211F}" type="pres">
      <dgm:prSet presAssocID="{9E24174D-54D6-48A4-B53D-414C3E8C3D75}" presName="bgRect" presStyleLbl="bgShp" presStyleIdx="0" presStyleCnt="5"/>
      <dgm:spPr/>
    </dgm:pt>
    <dgm:pt modelId="{625EE534-B7A1-4640-B3E3-E324856E1783}" type="pres">
      <dgm:prSet presAssocID="{9E24174D-54D6-48A4-B53D-414C3E8C3D75}"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ru-RU"/>
        </a:p>
      </dgm:t>
      <dgm:extLst>
        <a:ext uri="{E40237B7-FDA0-4F09-8148-C483321AD2D9}">
          <dgm14:cNvPr xmlns:dgm14="http://schemas.microsoft.com/office/drawing/2010/diagram" id="0" name="" descr="Call center"/>
        </a:ext>
      </dgm:extLst>
    </dgm:pt>
    <dgm:pt modelId="{9ECC3289-C472-4D04-97ED-90A41049F5F2}" type="pres">
      <dgm:prSet presAssocID="{9E24174D-54D6-48A4-B53D-414C3E8C3D75}" presName="spaceRect" presStyleCnt="0"/>
      <dgm:spPr/>
    </dgm:pt>
    <dgm:pt modelId="{1413D451-45DE-4F1D-89FB-49583FF0C687}" type="pres">
      <dgm:prSet presAssocID="{9E24174D-54D6-48A4-B53D-414C3E8C3D75}" presName="parTx" presStyleLbl="revTx" presStyleIdx="0" presStyleCnt="5">
        <dgm:presLayoutVars>
          <dgm:chMax val="0"/>
          <dgm:chPref val="0"/>
        </dgm:presLayoutVars>
      </dgm:prSet>
      <dgm:spPr/>
      <dgm:t>
        <a:bodyPr/>
        <a:lstStyle/>
        <a:p>
          <a:endParaRPr lang="ru-RU"/>
        </a:p>
      </dgm:t>
    </dgm:pt>
    <dgm:pt modelId="{40543675-8891-44BD-B42C-16461F94AFB7}" type="pres">
      <dgm:prSet presAssocID="{494DB9C4-4C05-4043-A0E4-700B55A9553E}" presName="sibTrans" presStyleCnt="0"/>
      <dgm:spPr/>
    </dgm:pt>
    <dgm:pt modelId="{124FCD07-1F0D-4095-ADB5-2A7B8D807F59}" type="pres">
      <dgm:prSet presAssocID="{E182FE36-31C7-490B-90F1-B27FEBC325B6}" presName="compNode" presStyleCnt="0"/>
      <dgm:spPr/>
    </dgm:pt>
    <dgm:pt modelId="{757AB002-797D-4F79-95CA-506A59072374}" type="pres">
      <dgm:prSet presAssocID="{E182FE36-31C7-490B-90F1-B27FEBC325B6}" presName="bgRect" presStyleLbl="bgShp" presStyleIdx="1" presStyleCnt="5"/>
      <dgm:spPr/>
    </dgm:pt>
    <dgm:pt modelId="{DD3D2D72-4C6F-4D5A-A925-177A4CE92A4F}" type="pres">
      <dgm:prSet presAssocID="{E182FE36-31C7-490B-90F1-B27FEBC325B6}"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ru-RU"/>
        </a:p>
      </dgm:t>
      <dgm:extLst>
        <a:ext uri="{E40237B7-FDA0-4F09-8148-C483321AD2D9}">
          <dgm14:cNvPr xmlns:dgm14="http://schemas.microsoft.com/office/drawing/2010/diagram" id="0" name="" descr="Magnifying glass"/>
        </a:ext>
      </dgm:extLst>
    </dgm:pt>
    <dgm:pt modelId="{AACC7B65-526B-46D1-8591-7BD7FFEF21DA}" type="pres">
      <dgm:prSet presAssocID="{E182FE36-31C7-490B-90F1-B27FEBC325B6}" presName="spaceRect" presStyleCnt="0"/>
      <dgm:spPr/>
    </dgm:pt>
    <dgm:pt modelId="{0D2E3422-1E95-4EC9-83F8-68DCE4058675}" type="pres">
      <dgm:prSet presAssocID="{E182FE36-31C7-490B-90F1-B27FEBC325B6}" presName="parTx" presStyleLbl="revTx" presStyleIdx="1" presStyleCnt="5">
        <dgm:presLayoutVars>
          <dgm:chMax val="0"/>
          <dgm:chPref val="0"/>
        </dgm:presLayoutVars>
      </dgm:prSet>
      <dgm:spPr/>
      <dgm:t>
        <a:bodyPr/>
        <a:lstStyle/>
        <a:p>
          <a:endParaRPr lang="ru-RU"/>
        </a:p>
      </dgm:t>
    </dgm:pt>
    <dgm:pt modelId="{00CB862A-8659-43FB-B316-2D13A5390968}" type="pres">
      <dgm:prSet presAssocID="{75A6E498-0EAB-4DA0-8730-EBC7D2FD1F5F}" presName="sibTrans" presStyleCnt="0"/>
      <dgm:spPr/>
    </dgm:pt>
    <dgm:pt modelId="{D51B9118-1532-49E8-8A7A-9BB7AF6D6CA6}" type="pres">
      <dgm:prSet presAssocID="{B41F1FD4-7E5A-4593-9E15-97B25F97CF13}" presName="compNode" presStyleCnt="0"/>
      <dgm:spPr/>
    </dgm:pt>
    <dgm:pt modelId="{8E64D014-28A6-4E76-B96F-75F2D4C0BBB4}" type="pres">
      <dgm:prSet presAssocID="{B41F1FD4-7E5A-4593-9E15-97B25F97CF13}" presName="bgRect" presStyleLbl="bgShp" presStyleIdx="2" presStyleCnt="5" custLinFactNeighborX="0" custLinFactNeighborY="-5483"/>
      <dgm:spPr/>
    </dgm:pt>
    <dgm:pt modelId="{E24F6EDD-1C2C-4573-9C7F-52ECF27E9764}" type="pres">
      <dgm:prSet presAssocID="{B41F1FD4-7E5A-4593-9E15-97B25F97CF13}"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ru-RU"/>
        </a:p>
      </dgm:t>
      <dgm:extLst>
        <a:ext uri="{E40237B7-FDA0-4F09-8148-C483321AD2D9}">
          <dgm14:cNvPr xmlns:dgm14="http://schemas.microsoft.com/office/drawing/2010/diagram" id="0" name="" descr="Database"/>
        </a:ext>
      </dgm:extLst>
    </dgm:pt>
    <dgm:pt modelId="{BB1C2026-DD47-4527-868B-B306AD05BA6E}" type="pres">
      <dgm:prSet presAssocID="{B41F1FD4-7E5A-4593-9E15-97B25F97CF13}" presName="spaceRect" presStyleCnt="0"/>
      <dgm:spPr/>
    </dgm:pt>
    <dgm:pt modelId="{129C38A6-F92B-411A-B258-B8E40793E72C}" type="pres">
      <dgm:prSet presAssocID="{B41F1FD4-7E5A-4593-9E15-97B25F97CF13}" presName="parTx" presStyleLbl="revTx" presStyleIdx="2" presStyleCnt="5">
        <dgm:presLayoutVars>
          <dgm:chMax val="0"/>
          <dgm:chPref val="0"/>
        </dgm:presLayoutVars>
      </dgm:prSet>
      <dgm:spPr/>
      <dgm:t>
        <a:bodyPr/>
        <a:lstStyle/>
        <a:p>
          <a:endParaRPr lang="ru-RU"/>
        </a:p>
      </dgm:t>
    </dgm:pt>
    <dgm:pt modelId="{5B63E5A5-585C-4063-A969-373A4B4FACA3}" type="pres">
      <dgm:prSet presAssocID="{DA9C715E-B697-48CD-8366-D28B7D3B765F}" presName="sibTrans" presStyleCnt="0"/>
      <dgm:spPr/>
    </dgm:pt>
    <dgm:pt modelId="{C1362628-9275-45C8-AA79-F91BF528A60E}" type="pres">
      <dgm:prSet presAssocID="{93C733F7-8B01-435F-B4FA-2A7D3A5CADB3}" presName="compNode" presStyleCnt="0"/>
      <dgm:spPr/>
    </dgm:pt>
    <dgm:pt modelId="{7230E603-065E-4874-BB52-2BADDAF014B4}" type="pres">
      <dgm:prSet presAssocID="{93C733F7-8B01-435F-B4FA-2A7D3A5CADB3}" presName="bgRect" presStyleLbl="bgShp" presStyleIdx="3" presStyleCnt="5"/>
      <dgm:spPr/>
    </dgm:pt>
    <dgm:pt modelId="{25DD4E9A-4AEE-4823-BC7F-A48A0748AD83}" type="pres">
      <dgm:prSet presAssocID="{93C733F7-8B01-435F-B4FA-2A7D3A5CADB3}"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ru-RU"/>
        </a:p>
      </dgm:t>
      <dgm:extLst>
        <a:ext uri="{E40237B7-FDA0-4F09-8148-C483321AD2D9}">
          <dgm14:cNvPr xmlns:dgm14="http://schemas.microsoft.com/office/drawing/2010/diagram" id="0" name="" descr="Box trolley"/>
        </a:ext>
      </dgm:extLst>
    </dgm:pt>
    <dgm:pt modelId="{0237F70F-BE08-4581-B72C-0B7697A7C3AD}" type="pres">
      <dgm:prSet presAssocID="{93C733F7-8B01-435F-B4FA-2A7D3A5CADB3}" presName="spaceRect" presStyleCnt="0"/>
      <dgm:spPr/>
    </dgm:pt>
    <dgm:pt modelId="{D864F2A3-45E4-4BD1-A3D5-236BDEEB9682}" type="pres">
      <dgm:prSet presAssocID="{93C733F7-8B01-435F-B4FA-2A7D3A5CADB3}" presName="parTx" presStyleLbl="revTx" presStyleIdx="3" presStyleCnt="5">
        <dgm:presLayoutVars>
          <dgm:chMax val="0"/>
          <dgm:chPref val="0"/>
        </dgm:presLayoutVars>
      </dgm:prSet>
      <dgm:spPr/>
      <dgm:t>
        <a:bodyPr/>
        <a:lstStyle/>
        <a:p>
          <a:endParaRPr lang="ru-RU"/>
        </a:p>
      </dgm:t>
    </dgm:pt>
    <dgm:pt modelId="{93AD77E3-92C0-466E-A35B-B8211EDE83D1}" type="pres">
      <dgm:prSet presAssocID="{821E3828-728C-494D-BC06-2FAACBFA07CD}" presName="sibTrans" presStyleCnt="0"/>
      <dgm:spPr/>
    </dgm:pt>
    <dgm:pt modelId="{AF8C2A3B-8FED-409D-8F46-DC4DFCBFCE03}" type="pres">
      <dgm:prSet presAssocID="{975CCA01-5798-42D4-836D-4E78802FD246}" presName="compNode" presStyleCnt="0"/>
      <dgm:spPr/>
    </dgm:pt>
    <dgm:pt modelId="{1F1C6111-E528-4741-B1E9-B57FBE3A7536}" type="pres">
      <dgm:prSet presAssocID="{975CCA01-5798-42D4-836D-4E78802FD246}" presName="bgRect" presStyleLbl="bgShp" presStyleIdx="4" presStyleCnt="5"/>
      <dgm:spPr/>
    </dgm:pt>
    <dgm:pt modelId="{41965BAC-386A-4462-9D7D-50A4A17E3B5E}" type="pres">
      <dgm:prSet presAssocID="{975CCA01-5798-42D4-836D-4E78802FD246}"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ru-RU"/>
        </a:p>
      </dgm:t>
      <dgm:extLst>
        <a:ext uri="{E40237B7-FDA0-4F09-8148-C483321AD2D9}">
          <dgm14:cNvPr xmlns:dgm14="http://schemas.microsoft.com/office/drawing/2010/diagram" id="0" name="" descr="Umbrella"/>
        </a:ext>
      </dgm:extLst>
    </dgm:pt>
    <dgm:pt modelId="{BCC4E9CD-CDB2-4711-97DF-F8C1CFF5F9B2}" type="pres">
      <dgm:prSet presAssocID="{975CCA01-5798-42D4-836D-4E78802FD246}" presName="spaceRect" presStyleCnt="0"/>
      <dgm:spPr/>
    </dgm:pt>
    <dgm:pt modelId="{2C4CF061-C2B6-4555-967E-B58E528F4F40}" type="pres">
      <dgm:prSet presAssocID="{975CCA01-5798-42D4-836D-4E78802FD246}" presName="parTx" presStyleLbl="revTx" presStyleIdx="4" presStyleCnt="5">
        <dgm:presLayoutVars>
          <dgm:chMax val="0"/>
          <dgm:chPref val="0"/>
        </dgm:presLayoutVars>
      </dgm:prSet>
      <dgm:spPr/>
      <dgm:t>
        <a:bodyPr/>
        <a:lstStyle/>
        <a:p>
          <a:endParaRPr lang="ru-RU"/>
        </a:p>
      </dgm:t>
    </dgm:pt>
  </dgm:ptLst>
  <dgm:cxnLst>
    <dgm:cxn modelId="{6A784DBD-702A-4CC2-A7C8-A963BD65A4EA}" srcId="{2EAB627B-5F83-4278-884F-92F32773989E}" destId="{E182FE36-31C7-490B-90F1-B27FEBC325B6}" srcOrd="1" destOrd="0" parTransId="{A75D171E-67B3-474B-AE89-F21C3B8F8497}" sibTransId="{75A6E498-0EAB-4DA0-8730-EBC7D2FD1F5F}"/>
    <dgm:cxn modelId="{9DAB492A-B252-4751-933A-C4FE44242DF0}" type="presOf" srcId="{E182FE36-31C7-490B-90F1-B27FEBC325B6}" destId="{0D2E3422-1E95-4EC9-83F8-68DCE4058675}" srcOrd="0" destOrd="0" presId="urn:microsoft.com/office/officeart/2018/2/layout/IconVerticalSolidList"/>
    <dgm:cxn modelId="{A9948132-0F32-41D5-81BA-505756F5C9AE}" type="presOf" srcId="{B41F1FD4-7E5A-4593-9E15-97B25F97CF13}" destId="{129C38A6-F92B-411A-B258-B8E40793E72C}" srcOrd="0" destOrd="0" presId="urn:microsoft.com/office/officeart/2018/2/layout/IconVerticalSolidList"/>
    <dgm:cxn modelId="{E288ABD1-800B-4466-A521-BB45F75BFAF5}" type="presOf" srcId="{975CCA01-5798-42D4-836D-4E78802FD246}" destId="{2C4CF061-C2B6-4555-967E-B58E528F4F40}" srcOrd="0" destOrd="0" presId="urn:microsoft.com/office/officeart/2018/2/layout/IconVerticalSolidList"/>
    <dgm:cxn modelId="{ADA48925-68BA-4C44-A027-FB9199D2D71C}" srcId="{2EAB627B-5F83-4278-884F-92F32773989E}" destId="{975CCA01-5798-42D4-836D-4E78802FD246}" srcOrd="4" destOrd="0" parTransId="{3E4F0A74-CDD0-4A8A-8987-24639CB1E591}" sibTransId="{35B9C59E-1E25-450E-B0BB-31E081773C9A}"/>
    <dgm:cxn modelId="{20254997-D82E-4A6D-8F16-B3E09306001E}" type="presOf" srcId="{2EAB627B-5F83-4278-884F-92F32773989E}" destId="{9153B7F0-8977-42EF-BFE1-7313D5444800}" srcOrd="0" destOrd="0" presId="urn:microsoft.com/office/officeart/2018/2/layout/IconVerticalSolidList"/>
    <dgm:cxn modelId="{02B311B8-FEF9-4BFA-9901-A35AA4068CA3}" srcId="{2EAB627B-5F83-4278-884F-92F32773989E}" destId="{93C733F7-8B01-435F-B4FA-2A7D3A5CADB3}" srcOrd="3" destOrd="0" parTransId="{B4D0901E-F2B7-437B-93FB-5C5BCE19E1A9}" sibTransId="{821E3828-728C-494D-BC06-2FAACBFA07CD}"/>
    <dgm:cxn modelId="{F480D3DA-993C-462A-998A-302234D72016}" type="presOf" srcId="{9E24174D-54D6-48A4-B53D-414C3E8C3D75}" destId="{1413D451-45DE-4F1D-89FB-49583FF0C687}" srcOrd="0" destOrd="0" presId="urn:microsoft.com/office/officeart/2018/2/layout/IconVerticalSolidList"/>
    <dgm:cxn modelId="{99C3349A-8AC9-4E18-ABE8-759BC8323BAB}" type="presOf" srcId="{93C733F7-8B01-435F-B4FA-2A7D3A5CADB3}" destId="{D864F2A3-45E4-4BD1-A3D5-236BDEEB9682}" srcOrd="0" destOrd="0" presId="urn:microsoft.com/office/officeart/2018/2/layout/IconVerticalSolidList"/>
    <dgm:cxn modelId="{D607DF3E-4D45-46A6-AA99-668BBFA35221}" srcId="{2EAB627B-5F83-4278-884F-92F32773989E}" destId="{B41F1FD4-7E5A-4593-9E15-97B25F97CF13}" srcOrd="2" destOrd="0" parTransId="{2DB2C851-D0B4-4BB1-B76A-7FE111D3F179}" sibTransId="{DA9C715E-B697-48CD-8366-D28B7D3B765F}"/>
    <dgm:cxn modelId="{CE6DB13C-557C-430D-B0DE-2B11EEE034DA}" srcId="{2EAB627B-5F83-4278-884F-92F32773989E}" destId="{9E24174D-54D6-48A4-B53D-414C3E8C3D75}" srcOrd="0" destOrd="0" parTransId="{A0EB2998-88C7-4ACF-B376-2DE74CA9BF7B}" sibTransId="{494DB9C4-4C05-4043-A0E4-700B55A9553E}"/>
    <dgm:cxn modelId="{7C33E5EF-FA29-487F-A68E-4C06D3701FA0}" type="presParOf" srcId="{9153B7F0-8977-42EF-BFE1-7313D5444800}" destId="{64D64DC9-E3FA-4DD5-ABE9-5C6AECCF372D}" srcOrd="0" destOrd="0" presId="urn:microsoft.com/office/officeart/2018/2/layout/IconVerticalSolidList"/>
    <dgm:cxn modelId="{E00D24EB-A89B-4C94-BDB4-6FA8FD1A30C4}" type="presParOf" srcId="{64D64DC9-E3FA-4DD5-ABE9-5C6AECCF372D}" destId="{E363A30F-FE49-40BC-8B16-9D640E5B211F}" srcOrd="0" destOrd="0" presId="urn:microsoft.com/office/officeart/2018/2/layout/IconVerticalSolidList"/>
    <dgm:cxn modelId="{4769CC01-331D-4134-91A9-64E2BF9FBEFB}" type="presParOf" srcId="{64D64DC9-E3FA-4DD5-ABE9-5C6AECCF372D}" destId="{625EE534-B7A1-4640-B3E3-E324856E1783}" srcOrd="1" destOrd="0" presId="urn:microsoft.com/office/officeart/2018/2/layout/IconVerticalSolidList"/>
    <dgm:cxn modelId="{4593685A-A1EF-4532-AB93-9A5960AF20A1}" type="presParOf" srcId="{64D64DC9-E3FA-4DD5-ABE9-5C6AECCF372D}" destId="{9ECC3289-C472-4D04-97ED-90A41049F5F2}" srcOrd="2" destOrd="0" presId="urn:microsoft.com/office/officeart/2018/2/layout/IconVerticalSolidList"/>
    <dgm:cxn modelId="{2CD9F956-190C-464D-BAFF-737F0093A517}" type="presParOf" srcId="{64D64DC9-E3FA-4DD5-ABE9-5C6AECCF372D}" destId="{1413D451-45DE-4F1D-89FB-49583FF0C687}" srcOrd="3" destOrd="0" presId="urn:microsoft.com/office/officeart/2018/2/layout/IconVerticalSolidList"/>
    <dgm:cxn modelId="{C3092237-8C44-42F7-BB44-629E11F5D44B}" type="presParOf" srcId="{9153B7F0-8977-42EF-BFE1-7313D5444800}" destId="{40543675-8891-44BD-B42C-16461F94AFB7}" srcOrd="1" destOrd="0" presId="urn:microsoft.com/office/officeart/2018/2/layout/IconVerticalSolidList"/>
    <dgm:cxn modelId="{0EDD5D07-44DD-4AA0-AE7F-4B6C472C2858}" type="presParOf" srcId="{9153B7F0-8977-42EF-BFE1-7313D5444800}" destId="{124FCD07-1F0D-4095-ADB5-2A7B8D807F59}" srcOrd="2" destOrd="0" presId="urn:microsoft.com/office/officeart/2018/2/layout/IconVerticalSolidList"/>
    <dgm:cxn modelId="{A7A0D4DF-082A-4E5E-BF5C-16C09B89702B}" type="presParOf" srcId="{124FCD07-1F0D-4095-ADB5-2A7B8D807F59}" destId="{757AB002-797D-4F79-95CA-506A59072374}" srcOrd="0" destOrd="0" presId="urn:microsoft.com/office/officeart/2018/2/layout/IconVerticalSolidList"/>
    <dgm:cxn modelId="{21319DD4-E3AE-483A-813F-9345D11EFC8D}" type="presParOf" srcId="{124FCD07-1F0D-4095-ADB5-2A7B8D807F59}" destId="{DD3D2D72-4C6F-4D5A-A925-177A4CE92A4F}" srcOrd="1" destOrd="0" presId="urn:microsoft.com/office/officeart/2018/2/layout/IconVerticalSolidList"/>
    <dgm:cxn modelId="{6EC43648-A25F-4EEF-8368-B106AA3B1FD8}" type="presParOf" srcId="{124FCD07-1F0D-4095-ADB5-2A7B8D807F59}" destId="{AACC7B65-526B-46D1-8591-7BD7FFEF21DA}" srcOrd="2" destOrd="0" presId="urn:microsoft.com/office/officeart/2018/2/layout/IconVerticalSolidList"/>
    <dgm:cxn modelId="{4C8EF830-F7B4-4816-9489-5C9906A1A02B}" type="presParOf" srcId="{124FCD07-1F0D-4095-ADB5-2A7B8D807F59}" destId="{0D2E3422-1E95-4EC9-83F8-68DCE4058675}" srcOrd="3" destOrd="0" presId="urn:microsoft.com/office/officeart/2018/2/layout/IconVerticalSolidList"/>
    <dgm:cxn modelId="{61274AAE-0166-4132-8000-F4A4A7C1A8E2}" type="presParOf" srcId="{9153B7F0-8977-42EF-BFE1-7313D5444800}" destId="{00CB862A-8659-43FB-B316-2D13A5390968}" srcOrd="3" destOrd="0" presId="urn:microsoft.com/office/officeart/2018/2/layout/IconVerticalSolidList"/>
    <dgm:cxn modelId="{81C04D44-4EC0-497F-A3F6-78A9C330585D}" type="presParOf" srcId="{9153B7F0-8977-42EF-BFE1-7313D5444800}" destId="{D51B9118-1532-49E8-8A7A-9BB7AF6D6CA6}" srcOrd="4" destOrd="0" presId="urn:microsoft.com/office/officeart/2018/2/layout/IconVerticalSolidList"/>
    <dgm:cxn modelId="{BE81D06D-466F-4C9A-944A-CB41731D68BE}" type="presParOf" srcId="{D51B9118-1532-49E8-8A7A-9BB7AF6D6CA6}" destId="{8E64D014-28A6-4E76-B96F-75F2D4C0BBB4}" srcOrd="0" destOrd="0" presId="urn:microsoft.com/office/officeart/2018/2/layout/IconVerticalSolidList"/>
    <dgm:cxn modelId="{21AA1CA7-4221-46E0-A64C-6EFB051A9FA2}" type="presParOf" srcId="{D51B9118-1532-49E8-8A7A-9BB7AF6D6CA6}" destId="{E24F6EDD-1C2C-4573-9C7F-52ECF27E9764}" srcOrd="1" destOrd="0" presId="urn:microsoft.com/office/officeart/2018/2/layout/IconVerticalSolidList"/>
    <dgm:cxn modelId="{DAE47077-30BE-4B79-BDA1-2319934643A0}" type="presParOf" srcId="{D51B9118-1532-49E8-8A7A-9BB7AF6D6CA6}" destId="{BB1C2026-DD47-4527-868B-B306AD05BA6E}" srcOrd="2" destOrd="0" presId="urn:microsoft.com/office/officeart/2018/2/layout/IconVerticalSolidList"/>
    <dgm:cxn modelId="{AD864C1B-719B-4032-B75F-18F7620B47BD}" type="presParOf" srcId="{D51B9118-1532-49E8-8A7A-9BB7AF6D6CA6}" destId="{129C38A6-F92B-411A-B258-B8E40793E72C}" srcOrd="3" destOrd="0" presId="urn:microsoft.com/office/officeart/2018/2/layout/IconVerticalSolidList"/>
    <dgm:cxn modelId="{6A621D4E-9F63-4AF5-9B38-CBDAAEE023F9}" type="presParOf" srcId="{9153B7F0-8977-42EF-BFE1-7313D5444800}" destId="{5B63E5A5-585C-4063-A969-373A4B4FACA3}" srcOrd="5" destOrd="0" presId="urn:microsoft.com/office/officeart/2018/2/layout/IconVerticalSolidList"/>
    <dgm:cxn modelId="{805857CA-4C3F-4227-A4E6-5EC338D5BAEE}" type="presParOf" srcId="{9153B7F0-8977-42EF-BFE1-7313D5444800}" destId="{C1362628-9275-45C8-AA79-F91BF528A60E}" srcOrd="6" destOrd="0" presId="urn:microsoft.com/office/officeart/2018/2/layout/IconVerticalSolidList"/>
    <dgm:cxn modelId="{0AB2CE04-3F53-400D-979A-ABB1E050A143}" type="presParOf" srcId="{C1362628-9275-45C8-AA79-F91BF528A60E}" destId="{7230E603-065E-4874-BB52-2BADDAF014B4}" srcOrd="0" destOrd="0" presId="urn:microsoft.com/office/officeart/2018/2/layout/IconVerticalSolidList"/>
    <dgm:cxn modelId="{3BA9D313-2001-410E-871F-16E0BF76B135}" type="presParOf" srcId="{C1362628-9275-45C8-AA79-F91BF528A60E}" destId="{25DD4E9A-4AEE-4823-BC7F-A48A0748AD83}" srcOrd="1" destOrd="0" presId="urn:microsoft.com/office/officeart/2018/2/layout/IconVerticalSolidList"/>
    <dgm:cxn modelId="{CC8F8365-C607-45C0-8298-F37698580128}" type="presParOf" srcId="{C1362628-9275-45C8-AA79-F91BF528A60E}" destId="{0237F70F-BE08-4581-B72C-0B7697A7C3AD}" srcOrd="2" destOrd="0" presId="urn:microsoft.com/office/officeart/2018/2/layout/IconVerticalSolidList"/>
    <dgm:cxn modelId="{180B4B9F-F9EC-4480-BCA0-661D76C52A66}" type="presParOf" srcId="{C1362628-9275-45C8-AA79-F91BF528A60E}" destId="{D864F2A3-45E4-4BD1-A3D5-236BDEEB9682}" srcOrd="3" destOrd="0" presId="urn:microsoft.com/office/officeart/2018/2/layout/IconVerticalSolidList"/>
    <dgm:cxn modelId="{97C4EB35-F47C-4389-999D-E7CA70E19030}" type="presParOf" srcId="{9153B7F0-8977-42EF-BFE1-7313D5444800}" destId="{93AD77E3-92C0-466E-A35B-B8211EDE83D1}" srcOrd="7" destOrd="0" presId="urn:microsoft.com/office/officeart/2018/2/layout/IconVerticalSolidList"/>
    <dgm:cxn modelId="{9F068BBF-3AD1-4A98-99D2-F4EC262F00D9}" type="presParOf" srcId="{9153B7F0-8977-42EF-BFE1-7313D5444800}" destId="{AF8C2A3B-8FED-409D-8F46-DC4DFCBFCE03}" srcOrd="8" destOrd="0" presId="urn:microsoft.com/office/officeart/2018/2/layout/IconVerticalSolidList"/>
    <dgm:cxn modelId="{4539D4A8-C895-44A9-B26E-C254FD5D69C8}" type="presParOf" srcId="{AF8C2A3B-8FED-409D-8F46-DC4DFCBFCE03}" destId="{1F1C6111-E528-4741-B1E9-B57FBE3A7536}" srcOrd="0" destOrd="0" presId="urn:microsoft.com/office/officeart/2018/2/layout/IconVerticalSolidList"/>
    <dgm:cxn modelId="{CB2CBDE9-2BAA-40A0-B08D-2222836193A7}" type="presParOf" srcId="{AF8C2A3B-8FED-409D-8F46-DC4DFCBFCE03}" destId="{41965BAC-386A-4462-9D7D-50A4A17E3B5E}" srcOrd="1" destOrd="0" presId="urn:microsoft.com/office/officeart/2018/2/layout/IconVerticalSolidList"/>
    <dgm:cxn modelId="{4B9D931B-95D4-4BA5-BBD0-13EAB15F8C0B}" type="presParOf" srcId="{AF8C2A3B-8FED-409D-8F46-DC4DFCBFCE03}" destId="{BCC4E9CD-CDB2-4711-97DF-F8C1CFF5F9B2}" srcOrd="2" destOrd="0" presId="urn:microsoft.com/office/officeart/2018/2/layout/IconVerticalSolidList"/>
    <dgm:cxn modelId="{0F4D8D7F-5377-476D-A574-65F9B2A7E3D3}" type="presParOf" srcId="{AF8C2A3B-8FED-409D-8F46-DC4DFCBFCE03}" destId="{2C4CF061-C2B6-4555-967E-B58E528F4F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79A451-EBB5-41F8-8FB7-D77AFFAAB9A8}" type="doc">
      <dgm:prSet loTypeId="urn:microsoft.com/office/officeart/2018/2/layout/IconVerticalSolidList" loCatId="icon" qsTypeId="urn:microsoft.com/office/officeart/2005/8/quickstyle/3d3" qsCatId="3D" csTypeId="urn:microsoft.com/office/officeart/2018/5/colors/Iconchunking_neutralbg_colorful1" csCatId="colorful" phldr="1"/>
      <dgm:spPr/>
      <dgm:t>
        <a:bodyPr/>
        <a:lstStyle/>
        <a:p>
          <a:endParaRPr lang="en-US"/>
        </a:p>
      </dgm:t>
    </dgm:pt>
    <dgm:pt modelId="{F71903C5-55FE-411A-8707-4A2F471A1206}">
      <dgm:prSet phldrT="[Text]"/>
      <dgm:spPr/>
      <dgm:t>
        <a:bodyPr/>
        <a:lstStyle/>
        <a:p>
          <a:pPr>
            <a:lnSpc>
              <a:spcPct val="100000"/>
            </a:lnSpc>
          </a:pPr>
          <a:r>
            <a:rPr lang="en-US"/>
            <a:t>Breakbulk </a:t>
          </a:r>
        </a:p>
      </dgm:t>
    </dgm:pt>
    <dgm:pt modelId="{052A1F82-B16B-4886-BDE4-48C7EEE19E3B}" type="parTrans" cxnId="{C0706C79-EF11-4A9F-87A8-E321B24B1684}">
      <dgm:prSet/>
      <dgm:spPr/>
      <dgm:t>
        <a:bodyPr/>
        <a:lstStyle/>
        <a:p>
          <a:endParaRPr lang="en-US"/>
        </a:p>
      </dgm:t>
    </dgm:pt>
    <dgm:pt modelId="{D099AC74-87DC-4DCB-9EDB-023DBB39A081}" type="sibTrans" cxnId="{C0706C79-EF11-4A9F-87A8-E321B24B1684}">
      <dgm:prSet/>
      <dgm:spPr/>
      <dgm:t>
        <a:bodyPr/>
        <a:lstStyle/>
        <a:p>
          <a:endParaRPr lang="en-US"/>
        </a:p>
      </dgm:t>
    </dgm:pt>
    <dgm:pt modelId="{3C620E86-E6A2-4E04-9BD2-A54A00C482FD}">
      <dgm:prSet phldrT="[Text]"/>
      <dgm:spPr/>
      <dgm:t>
        <a:bodyPr/>
        <a:lstStyle/>
        <a:p>
          <a:pPr>
            <a:lnSpc>
              <a:spcPct val="100000"/>
            </a:lnSpc>
          </a:pPr>
          <a:r>
            <a:rPr lang="en-US"/>
            <a:t>Solutions for cargo any size</a:t>
          </a:r>
        </a:p>
      </dgm:t>
    </dgm:pt>
    <dgm:pt modelId="{633989D9-E5A7-4FD4-A399-5EC33181327B}" type="parTrans" cxnId="{35385F2D-4E6B-4244-B42C-9B78638C5B7D}">
      <dgm:prSet/>
      <dgm:spPr/>
      <dgm:t>
        <a:bodyPr/>
        <a:lstStyle/>
        <a:p>
          <a:endParaRPr lang="en-US"/>
        </a:p>
      </dgm:t>
    </dgm:pt>
    <dgm:pt modelId="{B8F3F8E4-075F-4381-9C87-24F927984BE6}" type="sibTrans" cxnId="{35385F2D-4E6B-4244-B42C-9B78638C5B7D}">
      <dgm:prSet/>
      <dgm:spPr/>
      <dgm:t>
        <a:bodyPr/>
        <a:lstStyle/>
        <a:p>
          <a:endParaRPr lang="en-US"/>
        </a:p>
      </dgm:t>
    </dgm:pt>
    <dgm:pt modelId="{520014BB-974A-4A2D-B439-E49D8595B8D4}">
      <dgm:prSet phldrT="[Text]"/>
      <dgm:spPr/>
      <dgm:t>
        <a:bodyPr/>
        <a:lstStyle/>
        <a:p>
          <a:pPr>
            <a:lnSpc>
              <a:spcPct val="100000"/>
            </a:lnSpc>
          </a:pPr>
          <a:r>
            <a:rPr lang="en-US" dirty="0"/>
            <a:t>OOG Container</a:t>
          </a:r>
        </a:p>
      </dgm:t>
    </dgm:pt>
    <dgm:pt modelId="{BD823C2C-B5F7-4749-A85C-AEEC308B2B4B}" type="parTrans" cxnId="{7055EF79-3F2D-4C9D-BD7F-1DF986437A89}">
      <dgm:prSet/>
      <dgm:spPr/>
      <dgm:t>
        <a:bodyPr/>
        <a:lstStyle/>
        <a:p>
          <a:endParaRPr lang="en-US"/>
        </a:p>
      </dgm:t>
    </dgm:pt>
    <dgm:pt modelId="{69025726-E47F-4099-B002-4DEA8E5C69BE}" type="sibTrans" cxnId="{7055EF79-3F2D-4C9D-BD7F-1DF986437A89}">
      <dgm:prSet/>
      <dgm:spPr/>
      <dgm:t>
        <a:bodyPr/>
        <a:lstStyle/>
        <a:p>
          <a:endParaRPr lang="en-US"/>
        </a:p>
      </dgm:t>
    </dgm:pt>
    <dgm:pt modelId="{DCCBDDC5-8DBC-4648-B1F0-02797920FB3A}">
      <dgm:prSet phldrT="[Text]"/>
      <dgm:spPr/>
      <dgm:t>
        <a:bodyPr/>
        <a:lstStyle/>
        <a:p>
          <a:pPr>
            <a:lnSpc>
              <a:spcPct val="100000"/>
            </a:lnSpc>
          </a:pPr>
          <a:r>
            <a:rPr lang="en-US" dirty="0"/>
            <a:t>Temperature &amp; Humidity controlled shipments</a:t>
          </a:r>
        </a:p>
      </dgm:t>
    </dgm:pt>
    <dgm:pt modelId="{6F507A54-0F4E-4750-B009-B2C7EC13D3D4}" type="parTrans" cxnId="{F909E4D3-3CB4-48FB-9798-AC1D57B69410}">
      <dgm:prSet/>
      <dgm:spPr/>
      <dgm:t>
        <a:bodyPr/>
        <a:lstStyle/>
        <a:p>
          <a:endParaRPr lang="en-US"/>
        </a:p>
      </dgm:t>
    </dgm:pt>
    <dgm:pt modelId="{FEA888B3-89FE-49D5-83AD-CD234148DDEA}" type="sibTrans" cxnId="{F909E4D3-3CB4-48FB-9798-AC1D57B69410}">
      <dgm:prSet/>
      <dgm:spPr/>
      <dgm:t>
        <a:bodyPr/>
        <a:lstStyle/>
        <a:p>
          <a:endParaRPr lang="en-US"/>
        </a:p>
      </dgm:t>
    </dgm:pt>
    <dgm:pt modelId="{7EAF72F4-5BBF-405C-8721-0BEE986E33E6}">
      <dgm:prSet phldrT="[Text]"/>
      <dgm:spPr/>
      <dgm:t>
        <a:bodyPr/>
        <a:lstStyle/>
        <a:p>
          <a:pPr>
            <a:lnSpc>
              <a:spcPct val="100000"/>
            </a:lnSpc>
          </a:pPr>
          <a:r>
            <a:rPr lang="en-US" dirty="0"/>
            <a:t>Large-scale manufacturing,  equipment, medicine and food  carriage </a:t>
          </a:r>
        </a:p>
      </dgm:t>
    </dgm:pt>
    <dgm:pt modelId="{6D56E09F-C3F0-4975-BD8C-6BA6ED76A922}" type="parTrans" cxnId="{B4AAD00B-C843-48E9-BF5E-2FEDD8E2E598}">
      <dgm:prSet/>
      <dgm:spPr/>
      <dgm:t>
        <a:bodyPr/>
        <a:lstStyle/>
        <a:p>
          <a:endParaRPr lang="en-US"/>
        </a:p>
      </dgm:t>
    </dgm:pt>
    <dgm:pt modelId="{C6A25FA2-A7E3-43AE-A398-910DC5DAB8E1}" type="sibTrans" cxnId="{B4AAD00B-C843-48E9-BF5E-2FEDD8E2E598}">
      <dgm:prSet/>
      <dgm:spPr/>
      <dgm:t>
        <a:bodyPr/>
        <a:lstStyle/>
        <a:p>
          <a:endParaRPr lang="en-US"/>
        </a:p>
      </dgm:t>
    </dgm:pt>
    <dgm:pt modelId="{19FF8B91-F8E9-4C6B-BE32-DA81FC6D354D}" type="pres">
      <dgm:prSet presAssocID="{8A79A451-EBB5-41F8-8FB7-D77AFFAAB9A8}" presName="root" presStyleCnt="0">
        <dgm:presLayoutVars>
          <dgm:dir/>
          <dgm:resizeHandles val="exact"/>
        </dgm:presLayoutVars>
      </dgm:prSet>
      <dgm:spPr/>
      <dgm:t>
        <a:bodyPr/>
        <a:lstStyle/>
        <a:p>
          <a:endParaRPr lang="ru-RU"/>
        </a:p>
      </dgm:t>
    </dgm:pt>
    <dgm:pt modelId="{A87D0909-7E26-47A1-940A-6B6E498173FC}" type="pres">
      <dgm:prSet presAssocID="{F71903C5-55FE-411A-8707-4A2F471A1206}" presName="compNode" presStyleCnt="0"/>
      <dgm:spPr/>
    </dgm:pt>
    <dgm:pt modelId="{242DA4CA-87E1-44F0-8F86-968508136AEE}" type="pres">
      <dgm:prSet presAssocID="{F71903C5-55FE-411A-8707-4A2F471A1206}" presName="bgRect" presStyleLbl="bgShp" presStyleIdx="0" presStyleCnt="5"/>
      <dgm:spPr/>
    </dgm:pt>
    <dgm:pt modelId="{13C7723B-3815-4B77-B892-889A0499C1DE}" type="pres">
      <dgm:prSet presAssocID="{F71903C5-55FE-411A-8707-4A2F471A120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ru-RU"/>
        </a:p>
      </dgm:t>
      <dgm:extLst>
        <a:ext uri="{E40237B7-FDA0-4F09-8148-C483321AD2D9}">
          <dgm14:cNvPr xmlns:dgm14="http://schemas.microsoft.com/office/drawing/2010/diagram" id="0" name="" descr="Wind Chime"/>
        </a:ext>
      </dgm:extLst>
    </dgm:pt>
    <dgm:pt modelId="{C87BAD76-90D3-45FA-8182-D7BEC0473461}" type="pres">
      <dgm:prSet presAssocID="{F71903C5-55FE-411A-8707-4A2F471A1206}" presName="spaceRect" presStyleCnt="0"/>
      <dgm:spPr/>
    </dgm:pt>
    <dgm:pt modelId="{22630728-387B-4200-84FD-CBE17934C8FD}" type="pres">
      <dgm:prSet presAssocID="{F71903C5-55FE-411A-8707-4A2F471A1206}" presName="parTx" presStyleLbl="revTx" presStyleIdx="0" presStyleCnt="5">
        <dgm:presLayoutVars>
          <dgm:chMax val="0"/>
          <dgm:chPref val="0"/>
        </dgm:presLayoutVars>
      </dgm:prSet>
      <dgm:spPr/>
      <dgm:t>
        <a:bodyPr/>
        <a:lstStyle/>
        <a:p>
          <a:endParaRPr lang="ru-RU"/>
        </a:p>
      </dgm:t>
    </dgm:pt>
    <dgm:pt modelId="{D9FBEEFF-E604-4625-9DDA-7EED833ED574}" type="pres">
      <dgm:prSet presAssocID="{D099AC74-87DC-4DCB-9EDB-023DBB39A081}" presName="sibTrans" presStyleCnt="0"/>
      <dgm:spPr/>
    </dgm:pt>
    <dgm:pt modelId="{302ABA75-F5BF-4CF3-9EE0-2F4912787D45}" type="pres">
      <dgm:prSet presAssocID="{3C620E86-E6A2-4E04-9BD2-A54A00C482FD}" presName="compNode" presStyleCnt="0"/>
      <dgm:spPr/>
    </dgm:pt>
    <dgm:pt modelId="{DB128737-6FEA-4E1A-AE33-7A71B572E946}" type="pres">
      <dgm:prSet presAssocID="{3C620E86-E6A2-4E04-9BD2-A54A00C482FD}" presName="bgRect" presStyleLbl="bgShp" presStyleIdx="1" presStyleCnt="5"/>
      <dgm:spPr/>
    </dgm:pt>
    <dgm:pt modelId="{D2F77E26-C737-45F5-A512-0F23EE8363D1}" type="pres">
      <dgm:prSet presAssocID="{3C620E86-E6A2-4E04-9BD2-A54A00C482F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ru-RU"/>
        </a:p>
      </dgm:t>
      <dgm:extLst>
        <a:ext uri="{E40237B7-FDA0-4F09-8148-C483321AD2D9}">
          <dgm14:cNvPr xmlns:dgm14="http://schemas.microsoft.com/office/drawing/2010/diagram" id="0" name="" descr="Box"/>
        </a:ext>
      </dgm:extLst>
    </dgm:pt>
    <dgm:pt modelId="{43FF9DA9-B690-4760-8F9B-CF0924C3F8CA}" type="pres">
      <dgm:prSet presAssocID="{3C620E86-E6A2-4E04-9BD2-A54A00C482FD}" presName="spaceRect" presStyleCnt="0"/>
      <dgm:spPr/>
    </dgm:pt>
    <dgm:pt modelId="{C5D5EE80-A798-4D13-BD86-137DE451FD7F}" type="pres">
      <dgm:prSet presAssocID="{3C620E86-E6A2-4E04-9BD2-A54A00C482FD}" presName="parTx" presStyleLbl="revTx" presStyleIdx="1" presStyleCnt="5">
        <dgm:presLayoutVars>
          <dgm:chMax val="0"/>
          <dgm:chPref val="0"/>
        </dgm:presLayoutVars>
      </dgm:prSet>
      <dgm:spPr/>
      <dgm:t>
        <a:bodyPr/>
        <a:lstStyle/>
        <a:p>
          <a:endParaRPr lang="ru-RU"/>
        </a:p>
      </dgm:t>
    </dgm:pt>
    <dgm:pt modelId="{61459BB4-671E-43C1-8C6D-2381443B3784}" type="pres">
      <dgm:prSet presAssocID="{B8F3F8E4-075F-4381-9C87-24F927984BE6}" presName="sibTrans" presStyleCnt="0"/>
      <dgm:spPr/>
    </dgm:pt>
    <dgm:pt modelId="{59827FE8-ABDE-4807-9E3B-AECD4EF47E1A}" type="pres">
      <dgm:prSet presAssocID="{520014BB-974A-4A2D-B439-E49D8595B8D4}" presName="compNode" presStyleCnt="0"/>
      <dgm:spPr/>
    </dgm:pt>
    <dgm:pt modelId="{0B100C77-6A9E-4854-B2F0-2D5BEA4B1798}" type="pres">
      <dgm:prSet presAssocID="{520014BB-974A-4A2D-B439-E49D8595B8D4}" presName="bgRect" presStyleLbl="bgShp" presStyleIdx="2" presStyleCnt="5"/>
      <dgm:spPr/>
    </dgm:pt>
    <dgm:pt modelId="{B4AB0FA4-2759-47BC-833B-E268EFE722B5}" type="pres">
      <dgm:prSet presAssocID="{520014BB-974A-4A2D-B439-E49D8595B8D4}"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ru-RU"/>
        </a:p>
      </dgm:t>
      <dgm:extLst>
        <a:ext uri="{E40237B7-FDA0-4F09-8148-C483321AD2D9}">
          <dgm14:cNvPr xmlns:dgm14="http://schemas.microsoft.com/office/drawing/2010/diagram" id="0" name="" descr="Database"/>
        </a:ext>
      </dgm:extLst>
    </dgm:pt>
    <dgm:pt modelId="{5AFCB2A6-0992-4403-8160-FDE9D50F8F6E}" type="pres">
      <dgm:prSet presAssocID="{520014BB-974A-4A2D-B439-E49D8595B8D4}" presName="spaceRect" presStyleCnt="0"/>
      <dgm:spPr/>
    </dgm:pt>
    <dgm:pt modelId="{48D451E9-9E5B-415E-948C-6F618573D6D2}" type="pres">
      <dgm:prSet presAssocID="{520014BB-974A-4A2D-B439-E49D8595B8D4}" presName="parTx" presStyleLbl="revTx" presStyleIdx="2" presStyleCnt="5">
        <dgm:presLayoutVars>
          <dgm:chMax val="0"/>
          <dgm:chPref val="0"/>
        </dgm:presLayoutVars>
      </dgm:prSet>
      <dgm:spPr/>
      <dgm:t>
        <a:bodyPr/>
        <a:lstStyle/>
        <a:p>
          <a:endParaRPr lang="ru-RU"/>
        </a:p>
      </dgm:t>
    </dgm:pt>
    <dgm:pt modelId="{3B409BC5-2EF6-439B-BA97-94DE3E6A2D31}" type="pres">
      <dgm:prSet presAssocID="{69025726-E47F-4099-B002-4DEA8E5C69BE}" presName="sibTrans" presStyleCnt="0"/>
      <dgm:spPr/>
    </dgm:pt>
    <dgm:pt modelId="{CA19D6DC-C95B-48EF-96B1-D4C9523A56BE}" type="pres">
      <dgm:prSet presAssocID="{DCCBDDC5-8DBC-4648-B1F0-02797920FB3A}" presName="compNode" presStyleCnt="0"/>
      <dgm:spPr/>
    </dgm:pt>
    <dgm:pt modelId="{E3E24512-D69C-458C-9E46-264088556345}" type="pres">
      <dgm:prSet presAssocID="{DCCBDDC5-8DBC-4648-B1F0-02797920FB3A}" presName="bgRect" presStyleLbl="bgShp" presStyleIdx="3" presStyleCnt="5"/>
      <dgm:spPr/>
    </dgm:pt>
    <dgm:pt modelId="{2A38BB0E-494A-4911-BBB5-4FD317C80AC5}" type="pres">
      <dgm:prSet presAssocID="{DCCBDDC5-8DBC-4648-B1F0-02797920FB3A}"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ru-RU"/>
        </a:p>
      </dgm:t>
      <dgm:extLst>
        <a:ext uri="{E40237B7-FDA0-4F09-8148-C483321AD2D9}">
          <dgm14:cNvPr xmlns:dgm14="http://schemas.microsoft.com/office/drawing/2010/diagram" id="0" name="" descr="Thermometer"/>
        </a:ext>
      </dgm:extLst>
    </dgm:pt>
    <dgm:pt modelId="{B8518CB7-187C-433B-873D-6796F7EE2AC6}" type="pres">
      <dgm:prSet presAssocID="{DCCBDDC5-8DBC-4648-B1F0-02797920FB3A}" presName="spaceRect" presStyleCnt="0"/>
      <dgm:spPr/>
    </dgm:pt>
    <dgm:pt modelId="{A7AC9871-5F65-4753-B556-A1214B436AE4}" type="pres">
      <dgm:prSet presAssocID="{DCCBDDC5-8DBC-4648-B1F0-02797920FB3A}" presName="parTx" presStyleLbl="revTx" presStyleIdx="3" presStyleCnt="5">
        <dgm:presLayoutVars>
          <dgm:chMax val="0"/>
          <dgm:chPref val="0"/>
        </dgm:presLayoutVars>
      </dgm:prSet>
      <dgm:spPr/>
      <dgm:t>
        <a:bodyPr/>
        <a:lstStyle/>
        <a:p>
          <a:endParaRPr lang="ru-RU"/>
        </a:p>
      </dgm:t>
    </dgm:pt>
    <dgm:pt modelId="{BFBD2D03-F0AA-4108-B940-E7BA65BBB538}" type="pres">
      <dgm:prSet presAssocID="{FEA888B3-89FE-49D5-83AD-CD234148DDEA}" presName="sibTrans" presStyleCnt="0"/>
      <dgm:spPr/>
    </dgm:pt>
    <dgm:pt modelId="{62F310FD-574A-40CC-95CC-E190FC8B0384}" type="pres">
      <dgm:prSet presAssocID="{7EAF72F4-5BBF-405C-8721-0BEE986E33E6}" presName="compNode" presStyleCnt="0"/>
      <dgm:spPr/>
    </dgm:pt>
    <dgm:pt modelId="{632DE677-151D-4315-B9DF-4D2755C3AC9F}" type="pres">
      <dgm:prSet presAssocID="{7EAF72F4-5BBF-405C-8721-0BEE986E33E6}" presName="bgRect" presStyleLbl="bgShp" presStyleIdx="4" presStyleCnt="5"/>
      <dgm:spPr/>
    </dgm:pt>
    <dgm:pt modelId="{F265F336-33ED-4A3C-943C-5C04327121D0}" type="pres">
      <dgm:prSet presAssocID="{7EAF72F4-5BBF-405C-8721-0BEE986E33E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ru-RU"/>
        </a:p>
      </dgm:t>
      <dgm:extLst>
        <a:ext uri="{E40237B7-FDA0-4F09-8148-C483321AD2D9}">
          <dgm14:cNvPr xmlns:dgm14="http://schemas.microsoft.com/office/drawing/2010/diagram" id="0" name="" descr="Ambulance"/>
        </a:ext>
      </dgm:extLst>
    </dgm:pt>
    <dgm:pt modelId="{A700E3D0-868E-4820-BCB2-2B69D857AA0B}" type="pres">
      <dgm:prSet presAssocID="{7EAF72F4-5BBF-405C-8721-0BEE986E33E6}" presName="spaceRect" presStyleCnt="0"/>
      <dgm:spPr/>
    </dgm:pt>
    <dgm:pt modelId="{A794F82B-B801-4D51-90F8-2835420CD4EB}" type="pres">
      <dgm:prSet presAssocID="{7EAF72F4-5BBF-405C-8721-0BEE986E33E6}" presName="parTx" presStyleLbl="revTx" presStyleIdx="4" presStyleCnt="5">
        <dgm:presLayoutVars>
          <dgm:chMax val="0"/>
          <dgm:chPref val="0"/>
        </dgm:presLayoutVars>
      </dgm:prSet>
      <dgm:spPr/>
      <dgm:t>
        <a:bodyPr/>
        <a:lstStyle/>
        <a:p>
          <a:endParaRPr lang="ru-RU"/>
        </a:p>
      </dgm:t>
    </dgm:pt>
  </dgm:ptLst>
  <dgm:cxnLst>
    <dgm:cxn modelId="{76B86774-782C-4347-956D-EB61D6489909}" type="presOf" srcId="{DCCBDDC5-8DBC-4648-B1F0-02797920FB3A}" destId="{A7AC9871-5F65-4753-B556-A1214B436AE4}" srcOrd="0" destOrd="0" presId="urn:microsoft.com/office/officeart/2018/2/layout/IconVerticalSolidList"/>
    <dgm:cxn modelId="{CE934402-4356-4690-BEC8-D37EEF7A51EB}" type="presOf" srcId="{F71903C5-55FE-411A-8707-4A2F471A1206}" destId="{22630728-387B-4200-84FD-CBE17934C8FD}" srcOrd="0" destOrd="0" presId="urn:microsoft.com/office/officeart/2018/2/layout/IconVerticalSolidList"/>
    <dgm:cxn modelId="{5AEEC227-3724-4B59-9A3C-D33BDCF90560}" type="presOf" srcId="{7EAF72F4-5BBF-405C-8721-0BEE986E33E6}" destId="{A794F82B-B801-4D51-90F8-2835420CD4EB}" srcOrd="0" destOrd="0" presId="urn:microsoft.com/office/officeart/2018/2/layout/IconVerticalSolidList"/>
    <dgm:cxn modelId="{10442825-A8E5-4691-AB9A-C17A06E7EB2C}" type="presOf" srcId="{8A79A451-EBB5-41F8-8FB7-D77AFFAAB9A8}" destId="{19FF8B91-F8E9-4C6B-BE32-DA81FC6D354D}" srcOrd="0" destOrd="0" presId="urn:microsoft.com/office/officeart/2018/2/layout/IconVerticalSolidList"/>
    <dgm:cxn modelId="{C0706C79-EF11-4A9F-87A8-E321B24B1684}" srcId="{8A79A451-EBB5-41F8-8FB7-D77AFFAAB9A8}" destId="{F71903C5-55FE-411A-8707-4A2F471A1206}" srcOrd="0" destOrd="0" parTransId="{052A1F82-B16B-4886-BDE4-48C7EEE19E3B}" sibTransId="{D099AC74-87DC-4DCB-9EDB-023DBB39A081}"/>
    <dgm:cxn modelId="{7055EF79-3F2D-4C9D-BD7F-1DF986437A89}" srcId="{8A79A451-EBB5-41F8-8FB7-D77AFFAAB9A8}" destId="{520014BB-974A-4A2D-B439-E49D8595B8D4}" srcOrd="2" destOrd="0" parTransId="{BD823C2C-B5F7-4749-A85C-AEEC308B2B4B}" sibTransId="{69025726-E47F-4099-B002-4DEA8E5C69BE}"/>
    <dgm:cxn modelId="{20C72A08-7004-4BD7-A2E1-D30FBBE92019}" type="presOf" srcId="{520014BB-974A-4A2D-B439-E49D8595B8D4}" destId="{48D451E9-9E5B-415E-948C-6F618573D6D2}" srcOrd="0" destOrd="0" presId="urn:microsoft.com/office/officeart/2018/2/layout/IconVerticalSolidList"/>
    <dgm:cxn modelId="{F909E4D3-3CB4-48FB-9798-AC1D57B69410}" srcId="{8A79A451-EBB5-41F8-8FB7-D77AFFAAB9A8}" destId="{DCCBDDC5-8DBC-4648-B1F0-02797920FB3A}" srcOrd="3" destOrd="0" parTransId="{6F507A54-0F4E-4750-B009-B2C7EC13D3D4}" sibTransId="{FEA888B3-89FE-49D5-83AD-CD234148DDEA}"/>
    <dgm:cxn modelId="{B4AAD00B-C843-48E9-BF5E-2FEDD8E2E598}" srcId="{8A79A451-EBB5-41F8-8FB7-D77AFFAAB9A8}" destId="{7EAF72F4-5BBF-405C-8721-0BEE986E33E6}" srcOrd="4" destOrd="0" parTransId="{6D56E09F-C3F0-4975-BD8C-6BA6ED76A922}" sibTransId="{C6A25FA2-A7E3-43AE-A398-910DC5DAB8E1}"/>
    <dgm:cxn modelId="{812AA777-D7FA-4EAE-86F4-5350BA6D3E5E}" type="presOf" srcId="{3C620E86-E6A2-4E04-9BD2-A54A00C482FD}" destId="{C5D5EE80-A798-4D13-BD86-137DE451FD7F}" srcOrd="0" destOrd="0" presId="urn:microsoft.com/office/officeart/2018/2/layout/IconVerticalSolidList"/>
    <dgm:cxn modelId="{35385F2D-4E6B-4244-B42C-9B78638C5B7D}" srcId="{8A79A451-EBB5-41F8-8FB7-D77AFFAAB9A8}" destId="{3C620E86-E6A2-4E04-9BD2-A54A00C482FD}" srcOrd="1" destOrd="0" parTransId="{633989D9-E5A7-4FD4-A399-5EC33181327B}" sibTransId="{B8F3F8E4-075F-4381-9C87-24F927984BE6}"/>
    <dgm:cxn modelId="{08D15642-1859-48B8-9DCF-D617698B82BC}" type="presParOf" srcId="{19FF8B91-F8E9-4C6B-BE32-DA81FC6D354D}" destId="{A87D0909-7E26-47A1-940A-6B6E498173FC}" srcOrd="0" destOrd="0" presId="urn:microsoft.com/office/officeart/2018/2/layout/IconVerticalSolidList"/>
    <dgm:cxn modelId="{C47E3E0E-7BC8-45BD-AF66-9D1F0B02ECA7}" type="presParOf" srcId="{A87D0909-7E26-47A1-940A-6B6E498173FC}" destId="{242DA4CA-87E1-44F0-8F86-968508136AEE}" srcOrd="0" destOrd="0" presId="urn:microsoft.com/office/officeart/2018/2/layout/IconVerticalSolidList"/>
    <dgm:cxn modelId="{A1DA2326-B39D-4538-A097-E821207F5454}" type="presParOf" srcId="{A87D0909-7E26-47A1-940A-6B6E498173FC}" destId="{13C7723B-3815-4B77-B892-889A0499C1DE}" srcOrd="1" destOrd="0" presId="urn:microsoft.com/office/officeart/2018/2/layout/IconVerticalSolidList"/>
    <dgm:cxn modelId="{0BBEC507-00D1-4CE5-AE29-156431A34E22}" type="presParOf" srcId="{A87D0909-7E26-47A1-940A-6B6E498173FC}" destId="{C87BAD76-90D3-45FA-8182-D7BEC0473461}" srcOrd="2" destOrd="0" presId="urn:microsoft.com/office/officeart/2018/2/layout/IconVerticalSolidList"/>
    <dgm:cxn modelId="{FE81A244-6AC3-4BD0-B160-084C62D01DE2}" type="presParOf" srcId="{A87D0909-7E26-47A1-940A-6B6E498173FC}" destId="{22630728-387B-4200-84FD-CBE17934C8FD}" srcOrd="3" destOrd="0" presId="urn:microsoft.com/office/officeart/2018/2/layout/IconVerticalSolidList"/>
    <dgm:cxn modelId="{2472C19E-D597-41BF-AB93-8BD12AB43793}" type="presParOf" srcId="{19FF8B91-F8E9-4C6B-BE32-DA81FC6D354D}" destId="{D9FBEEFF-E604-4625-9DDA-7EED833ED574}" srcOrd="1" destOrd="0" presId="urn:microsoft.com/office/officeart/2018/2/layout/IconVerticalSolidList"/>
    <dgm:cxn modelId="{55A2BAC3-ACBE-4295-A54F-FBAEFB2BFE18}" type="presParOf" srcId="{19FF8B91-F8E9-4C6B-BE32-DA81FC6D354D}" destId="{302ABA75-F5BF-4CF3-9EE0-2F4912787D45}" srcOrd="2" destOrd="0" presId="urn:microsoft.com/office/officeart/2018/2/layout/IconVerticalSolidList"/>
    <dgm:cxn modelId="{AE393CBD-521B-46D1-9F24-B5FE0B939497}" type="presParOf" srcId="{302ABA75-F5BF-4CF3-9EE0-2F4912787D45}" destId="{DB128737-6FEA-4E1A-AE33-7A71B572E946}" srcOrd="0" destOrd="0" presId="urn:microsoft.com/office/officeart/2018/2/layout/IconVerticalSolidList"/>
    <dgm:cxn modelId="{E2A7F5C4-1434-4ED5-9E99-B6C74D29F551}" type="presParOf" srcId="{302ABA75-F5BF-4CF3-9EE0-2F4912787D45}" destId="{D2F77E26-C737-45F5-A512-0F23EE8363D1}" srcOrd="1" destOrd="0" presId="urn:microsoft.com/office/officeart/2018/2/layout/IconVerticalSolidList"/>
    <dgm:cxn modelId="{7964208C-EAB5-4498-8D55-E907BE2559B8}" type="presParOf" srcId="{302ABA75-F5BF-4CF3-9EE0-2F4912787D45}" destId="{43FF9DA9-B690-4760-8F9B-CF0924C3F8CA}" srcOrd="2" destOrd="0" presId="urn:microsoft.com/office/officeart/2018/2/layout/IconVerticalSolidList"/>
    <dgm:cxn modelId="{03A9A7E5-BEF4-4A70-8836-9C9A027BF9F6}" type="presParOf" srcId="{302ABA75-F5BF-4CF3-9EE0-2F4912787D45}" destId="{C5D5EE80-A798-4D13-BD86-137DE451FD7F}" srcOrd="3" destOrd="0" presId="urn:microsoft.com/office/officeart/2018/2/layout/IconVerticalSolidList"/>
    <dgm:cxn modelId="{C567863A-D906-4375-966A-0D3536D8BCCC}" type="presParOf" srcId="{19FF8B91-F8E9-4C6B-BE32-DA81FC6D354D}" destId="{61459BB4-671E-43C1-8C6D-2381443B3784}" srcOrd="3" destOrd="0" presId="urn:microsoft.com/office/officeart/2018/2/layout/IconVerticalSolidList"/>
    <dgm:cxn modelId="{2C460173-EDC2-4A12-A2A7-85017DCFB318}" type="presParOf" srcId="{19FF8B91-F8E9-4C6B-BE32-DA81FC6D354D}" destId="{59827FE8-ABDE-4807-9E3B-AECD4EF47E1A}" srcOrd="4" destOrd="0" presId="urn:microsoft.com/office/officeart/2018/2/layout/IconVerticalSolidList"/>
    <dgm:cxn modelId="{1C0C769F-9893-4732-9793-CE993EE2E96E}" type="presParOf" srcId="{59827FE8-ABDE-4807-9E3B-AECD4EF47E1A}" destId="{0B100C77-6A9E-4854-B2F0-2D5BEA4B1798}" srcOrd="0" destOrd="0" presId="urn:microsoft.com/office/officeart/2018/2/layout/IconVerticalSolidList"/>
    <dgm:cxn modelId="{7F8DC7A1-C8C4-47B3-BA7E-2E3B70280282}" type="presParOf" srcId="{59827FE8-ABDE-4807-9E3B-AECD4EF47E1A}" destId="{B4AB0FA4-2759-47BC-833B-E268EFE722B5}" srcOrd="1" destOrd="0" presId="urn:microsoft.com/office/officeart/2018/2/layout/IconVerticalSolidList"/>
    <dgm:cxn modelId="{372E4296-DE0C-4BB2-98BD-7020A395D437}" type="presParOf" srcId="{59827FE8-ABDE-4807-9E3B-AECD4EF47E1A}" destId="{5AFCB2A6-0992-4403-8160-FDE9D50F8F6E}" srcOrd="2" destOrd="0" presId="urn:microsoft.com/office/officeart/2018/2/layout/IconVerticalSolidList"/>
    <dgm:cxn modelId="{52F6FCE5-72AD-4FFF-BDDC-26559DB7A429}" type="presParOf" srcId="{59827FE8-ABDE-4807-9E3B-AECD4EF47E1A}" destId="{48D451E9-9E5B-415E-948C-6F618573D6D2}" srcOrd="3" destOrd="0" presId="urn:microsoft.com/office/officeart/2018/2/layout/IconVerticalSolidList"/>
    <dgm:cxn modelId="{B55CE2CB-C171-43D3-8AF5-C6A8294E7079}" type="presParOf" srcId="{19FF8B91-F8E9-4C6B-BE32-DA81FC6D354D}" destId="{3B409BC5-2EF6-439B-BA97-94DE3E6A2D31}" srcOrd="5" destOrd="0" presId="urn:microsoft.com/office/officeart/2018/2/layout/IconVerticalSolidList"/>
    <dgm:cxn modelId="{074668A2-19EF-4A5E-9D8D-2751C517425E}" type="presParOf" srcId="{19FF8B91-F8E9-4C6B-BE32-DA81FC6D354D}" destId="{CA19D6DC-C95B-48EF-96B1-D4C9523A56BE}" srcOrd="6" destOrd="0" presId="urn:microsoft.com/office/officeart/2018/2/layout/IconVerticalSolidList"/>
    <dgm:cxn modelId="{6EF1F693-39A7-49B0-AEF3-2211E2CFAC4E}" type="presParOf" srcId="{CA19D6DC-C95B-48EF-96B1-D4C9523A56BE}" destId="{E3E24512-D69C-458C-9E46-264088556345}" srcOrd="0" destOrd="0" presId="urn:microsoft.com/office/officeart/2018/2/layout/IconVerticalSolidList"/>
    <dgm:cxn modelId="{3A8ADE71-FE82-4013-B011-8BDCDCD90562}" type="presParOf" srcId="{CA19D6DC-C95B-48EF-96B1-D4C9523A56BE}" destId="{2A38BB0E-494A-4911-BBB5-4FD317C80AC5}" srcOrd="1" destOrd="0" presId="urn:microsoft.com/office/officeart/2018/2/layout/IconVerticalSolidList"/>
    <dgm:cxn modelId="{1B6CD03B-CB01-4799-AE3D-8DF8395BC24A}" type="presParOf" srcId="{CA19D6DC-C95B-48EF-96B1-D4C9523A56BE}" destId="{B8518CB7-187C-433B-873D-6796F7EE2AC6}" srcOrd="2" destOrd="0" presId="urn:microsoft.com/office/officeart/2018/2/layout/IconVerticalSolidList"/>
    <dgm:cxn modelId="{6AC998AF-13B3-4F89-9D54-BF7C04A67F24}" type="presParOf" srcId="{CA19D6DC-C95B-48EF-96B1-D4C9523A56BE}" destId="{A7AC9871-5F65-4753-B556-A1214B436AE4}" srcOrd="3" destOrd="0" presId="urn:microsoft.com/office/officeart/2018/2/layout/IconVerticalSolidList"/>
    <dgm:cxn modelId="{57C063BD-3DAB-4120-B515-028EA5410464}" type="presParOf" srcId="{19FF8B91-F8E9-4C6B-BE32-DA81FC6D354D}" destId="{BFBD2D03-F0AA-4108-B940-E7BA65BBB538}" srcOrd="7" destOrd="0" presId="urn:microsoft.com/office/officeart/2018/2/layout/IconVerticalSolidList"/>
    <dgm:cxn modelId="{F823BF2C-A908-4EF1-A92A-691527E28D44}" type="presParOf" srcId="{19FF8B91-F8E9-4C6B-BE32-DA81FC6D354D}" destId="{62F310FD-574A-40CC-95CC-E190FC8B0384}" srcOrd="8" destOrd="0" presId="urn:microsoft.com/office/officeart/2018/2/layout/IconVerticalSolidList"/>
    <dgm:cxn modelId="{BE855997-EC36-44DC-AD59-CA3FB3EF150B}" type="presParOf" srcId="{62F310FD-574A-40CC-95CC-E190FC8B0384}" destId="{632DE677-151D-4315-B9DF-4D2755C3AC9F}" srcOrd="0" destOrd="0" presId="urn:microsoft.com/office/officeart/2018/2/layout/IconVerticalSolidList"/>
    <dgm:cxn modelId="{AAEEFB93-4CB6-4F26-B8AB-437380C63CDE}" type="presParOf" srcId="{62F310FD-574A-40CC-95CC-E190FC8B0384}" destId="{F265F336-33ED-4A3C-943C-5C04327121D0}" srcOrd="1" destOrd="0" presId="urn:microsoft.com/office/officeart/2018/2/layout/IconVerticalSolidList"/>
    <dgm:cxn modelId="{B46C3C3D-485E-423C-A357-3A4177721500}" type="presParOf" srcId="{62F310FD-574A-40CC-95CC-E190FC8B0384}" destId="{A700E3D0-868E-4820-BCB2-2B69D857AA0B}" srcOrd="2" destOrd="0" presId="urn:microsoft.com/office/officeart/2018/2/layout/IconVerticalSolidList"/>
    <dgm:cxn modelId="{959A02DA-E415-4D39-93DA-D94919A43F16}" type="presParOf" srcId="{62F310FD-574A-40CC-95CC-E190FC8B0384}" destId="{A794F82B-B801-4D51-90F8-2835420CD4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61D3BD-4752-4909-93A1-6080904A219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B396A4-1EEA-405C-8B9A-AE0D83764616}">
      <dgm:prSet phldrT="[Text]"/>
      <dgm:spPr/>
      <dgm:t>
        <a:bodyPr/>
        <a:lstStyle/>
        <a:p>
          <a:pPr>
            <a:lnSpc>
              <a:spcPct val="100000"/>
            </a:lnSpc>
          </a:pPr>
          <a:r>
            <a:rPr lang="en-US" dirty="0"/>
            <a:t>Searching real buyers for goods, negotiating with customers in contract preparation, delivery process  </a:t>
          </a:r>
        </a:p>
      </dgm:t>
    </dgm:pt>
    <dgm:pt modelId="{8486431C-8BE1-42F9-942A-972822FE6E0B}" type="parTrans" cxnId="{5BAA6517-CEEC-4950-A6FB-AA7A3C074A11}">
      <dgm:prSet/>
      <dgm:spPr/>
      <dgm:t>
        <a:bodyPr/>
        <a:lstStyle/>
        <a:p>
          <a:endParaRPr lang="en-US"/>
        </a:p>
      </dgm:t>
    </dgm:pt>
    <dgm:pt modelId="{9F7B43B0-D21A-48F1-87CB-39E12A199672}" type="sibTrans" cxnId="{5BAA6517-CEEC-4950-A6FB-AA7A3C074A11}">
      <dgm:prSet/>
      <dgm:spPr/>
      <dgm:t>
        <a:bodyPr/>
        <a:lstStyle/>
        <a:p>
          <a:endParaRPr lang="en-US"/>
        </a:p>
      </dgm:t>
    </dgm:pt>
    <dgm:pt modelId="{E7FF8406-9B18-413D-A000-22CCB0A59361}">
      <dgm:prSet phldrT="[Text]"/>
      <dgm:spPr/>
      <dgm:t>
        <a:bodyPr/>
        <a:lstStyle/>
        <a:p>
          <a:pPr>
            <a:lnSpc>
              <a:spcPct val="100000"/>
            </a:lnSpc>
          </a:pPr>
          <a:r>
            <a:rPr lang="en-US" dirty="0"/>
            <a:t>Investigation of goods delivery conditions, time etc. for special goods </a:t>
          </a:r>
        </a:p>
      </dgm:t>
    </dgm:pt>
    <dgm:pt modelId="{24DCB834-472B-4C04-80DF-233B0FD22F52}" type="parTrans" cxnId="{500318F2-9AA9-4824-852E-21018B80B0AB}">
      <dgm:prSet/>
      <dgm:spPr/>
      <dgm:t>
        <a:bodyPr/>
        <a:lstStyle/>
        <a:p>
          <a:endParaRPr lang="en-US"/>
        </a:p>
      </dgm:t>
    </dgm:pt>
    <dgm:pt modelId="{2E1FEEAB-934C-41C7-8DCB-01EB0BC3A83F}" type="sibTrans" cxnId="{500318F2-9AA9-4824-852E-21018B80B0AB}">
      <dgm:prSet/>
      <dgm:spPr/>
      <dgm:t>
        <a:bodyPr/>
        <a:lstStyle/>
        <a:p>
          <a:endParaRPr lang="en-US"/>
        </a:p>
      </dgm:t>
    </dgm:pt>
    <dgm:pt modelId="{908E58C1-F66F-47A9-8FAD-93170B495944}">
      <dgm:prSet phldrT="[Text]"/>
      <dgm:spPr/>
      <dgm:t>
        <a:bodyPr/>
        <a:lstStyle/>
        <a:p>
          <a:pPr>
            <a:lnSpc>
              <a:spcPct val="100000"/>
            </a:lnSpc>
          </a:pPr>
          <a:r>
            <a:rPr lang="en-US" dirty="0"/>
            <a:t>Investigation for special documentation, permission of goods </a:t>
          </a:r>
        </a:p>
      </dgm:t>
    </dgm:pt>
    <dgm:pt modelId="{DA3EC22E-DD18-4A20-BF6B-BF38746F9A00}" type="parTrans" cxnId="{C2FA9058-29C7-48EF-A238-26B703720EBA}">
      <dgm:prSet/>
      <dgm:spPr/>
      <dgm:t>
        <a:bodyPr/>
        <a:lstStyle/>
        <a:p>
          <a:endParaRPr lang="en-US"/>
        </a:p>
      </dgm:t>
    </dgm:pt>
    <dgm:pt modelId="{73B160D2-403C-4EA7-857A-48BF45C8E765}" type="sibTrans" cxnId="{C2FA9058-29C7-48EF-A238-26B703720EBA}">
      <dgm:prSet/>
      <dgm:spPr/>
      <dgm:t>
        <a:bodyPr/>
        <a:lstStyle/>
        <a:p>
          <a:endParaRPr lang="en-US"/>
        </a:p>
      </dgm:t>
    </dgm:pt>
    <dgm:pt modelId="{EF82BD99-854A-4B63-940F-AE376CDA57A2}">
      <dgm:prSet/>
      <dgm:spPr/>
      <dgm:t>
        <a:bodyPr/>
        <a:lstStyle/>
        <a:p>
          <a:pPr>
            <a:lnSpc>
              <a:spcPct val="100000"/>
            </a:lnSpc>
          </a:pPr>
          <a:r>
            <a:rPr lang="en-US" dirty="0"/>
            <a:t>Investigation of export, custom process and certification requirements  of goods</a:t>
          </a:r>
        </a:p>
      </dgm:t>
    </dgm:pt>
    <dgm:pt modelId="{031FFAD9-CDA5-42FE-A0E4-BECF59BC4FF0}" type="parTrans" cxnId="{789C01B8-C55B-4D82-BD36-DA75738CF52B}">
      <dgm:prSet/>
      <dgm:spPr/>
      <dgm:t>
        <a:bodyPr/>
        <a:lstStyle/>
        <a:p>
          <a:endParaRPr lang="en-US"/>
        </a:p>
      </dgm:t>
    </dgm:pt>
    <dgm:pt modelId="{F419CB93-6A87-4AE1-9861-023AFCE49B19}" type="sibTrans" cxnId="{789C01B8-C55B-4D82-BD36-DA75738CF52B}">
      <dgm:prSet/>
      <dgm:spPr/>
      <dgm:t>
        <a:bodyPr/>
        <a:lstStyle/>
        <a:p>
          <a:endParaRPr lang="en-US"/>
        </a:p>
      </dgm:t>
    </dgm:pt>
    <dgm:pt modelId="{FDF3F753-70DA-4A9F-96AA-6056B35367F2}">
      <dgm:prSet/>
      <dgm:spPr/>
      <dgm:t>
        <a:bodyPr/>
        <a:lstStyle/>
        <a:p>
          <a:pPr>
            <a:lnSpc>
              <a:spcPct val="100000"/>
            </a:lnSpc>
          </a:pPr>
          <a:r>
            <a:rPr lang="en-US" dirty="0"/>
            <a:t>Investigation of import, custom process and certification requirements of goods  </a:t>
          </a:r>
        </a:p>
      </dgm:t>
    </dgm:pt>
    <dgm:pt modelId="{95071D9D-0B09-4D85-9990-1F1529EE6C22}" type="parTrans" cxnId="{06772764-CA6C-440C-905E-ACB2C9366BE6}">
      <dgm:prSet/>
      <dgm:spPr/>
      <dgm:t>
        <a:bodyPr/>
        <a:lstStyle/>
        <a:p>
          <a:endParaRPr lang="en-US"/>
        </a:p>
      </dgm:t>
    </dgm:pt>
    <dgm:pt modelId="{E3EF8791-5F0B-4CC6-9780-BD096CDD445D}" type="sibTrans" cxnId="{06772764-CA6C-440C-905E-ACB2C9366BE6}">
      <dgm:prSet/>
      <dgm:spPr/>
      <dgm:t>
        <a:bodyPr/>
        <a:lstStyle/>
        <a:p>
          <a:endParaRPr lang="en-US"/>
        </a:p>
      </dgm:t>
    </dgm:pt>
    <dgm:pt modelId="{B903AFC5-1E56-43A8-A597-E9CD2D48EA6C}" type="pres">
      <dgm:prSet presAssocID="{1E61D3BD-4752-4909-93A1-6080904A219A}" presName="root" presStyleCnt="0">
        <dgm:presLayoutVars>
          <dgm:dir/>
          <dgm:resizeHandles val="exact"/>
        </dgm:presLayoutVars>
      </dgm:prSet>
      <dgm:spPr/>
      <dgm:t>
        <a:bodyPr/>
        <a:lstStyle/>
        <a:p>
          <a:endParaRPr lang="ru-RU"/>
        </a:p>
      </dgm:t>
    </dgm:pt>
    <dgm:pt modelId="{AEE4A02C-87B0-42BB-87A2-D665398AB372}" type="pres">
      <dgm:prSet presAssocID="{8FB396A4-1EEA-405C-8B9A-AE0D83764616}" presName="compNode" presStyleCnt="0"/>
      <dgm:spPr/>
    </dgm:pt>
    <dgm:pt modelId="{7DE151BD-3756-4F67-8046-6D5130BDF868}" type="pres">
      <dgm:prSet presAssocID="{8FB396A4-1EEA-405C-8B9A-AE0D83764616}" presName="bgRect" presStyleLbl="bgShp" presStyleIdx="0" presStyleCnt="5"/>
      <dgm:spPr/>
    </dgm:pt>
    <dgm:pt modelId="{82FD57DE-C087-4D76-A124-92537E4DC614}" type="pres">
      <dgm:prSet presAssocID="{8FB396A4-1EEA-405C-8B9A-AE0D8376461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ru-RU"/>
        </a:p>
      </dgm:t>
      <dgm:extLst>
        <a:ext uri="{E40237B7-FDA0-4F09-8148-C483321AD2D9}">
          <dgm14:cNvPr xmlns:dgm14="http://schemas.microsoft.com/office/drawing/2010/diagram" id="0" name="" descr="Magnifying glass"/>
        </a:ext>
      </dgm:extLst>
    </dgm:pt>
    <dgm:pt modelId="{96499B2B-71C4-489D-AA31-AE3710E80329}" type="pres">
      <dgm:prSet presAssocID="{8FB396A4-1EEA-405C-8B9A-AE0D83764616}" presName="spaceRect" presStyleCnt="0"/>
      <dgm:spPr/>
    </dgm:pt>
    <dgm:pt modelId="{84AFD060-60B3-4B21-93C5-BC9C2579E6B2}" type="pres">
      <dgm:prSet presAssocID="{8FB396A4-1EEA-405C-8B9A-AE0D83764616}" presName="parTx" presStyleLbl="revTx" presStyleIdx="0" presStyleCnt="5">
        <dgm:presLayoutVars>
          <dgm:chMax val="0"/>
          <dgm:chPref val="0"/>
        </dgm:presLayoutVars>
      </dgm:prSet>
      <dgm:spPr/>
      <dgm:t>
        <a:bodyPr/>
        <a:lstStyle/>
        <a:p>
          <a:endParaRPr lang="ru-RU"/>
        </a:p>
      </dgm:t>
    </dgm:pt>
    <dgm:pt modelId="{04368FEF-71D9-4F2E-B1FF-26C9ED58C02A}" type="pres">
      <dgm:prSet presAssocID="{9F7B43B0-D21A-48F1-87CB-39E12A199672}" presName="sibTrans" presStyleCnt="0"/>
      <dgm:spPr/>
    </dgm:pt>
    <dgm:pt modelId="{77986074-0FAE-4B11-A7B7-5A2E1D778FB8}" type="pres">
      <dgm:prSet presAssocID="{EF82BD99-854A-4B63-940F-AE376CDA57A2}" presName="compNode" presStyleCnt="0"/>
      <dgm:spPr/>
    </dgm:pt>
    <dgm:pt modelId="{5AB6F83C-36DC-44F3-8AAD-7A3FE566D9FB}" type="pres">
      <dgm:prSet presAssocID="{EF82BD99-854A-4B63-940F-AE376CDA57A2}" presName="bgRect" presStyleLbl="bgShp" presStyleIdx="1" presStyleCnt="5"/>
      <dgm:spPr/>
    </dgm:pt>
    <dgm:pt modelId="{9FB11CB4-1F68-43D3-B86E-E7EB5B92C710}" type="pres">
      <dgm:prSet presAssocID="{EF82BD99-854A-4B63-940F-AE376CDA57A2}"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ru-RU"/>
        </a:p>
      </dgm:t>
      <dgm:extLst>
        <a:ext uri="{E40237B7-FDA0-4F09-8148-C483321AD2D9}">
          <dgm14:cNvPr xmlns:dgm14="http://schemas.microsoft.com/office/drawing/2010/diagram" id="0" name="" descr="Truck"/>
        </a:ext>
      </dgm:extLst>
    </dgm:pt>
    <dgm:pt modelId="{0D5EDC51-33CD-4C93-9471-3AF77D83965C}" type="pres">
      <dgm:prSet presAssocID="{EF82BD99-854A-4B63-940F-AE376CDA57A2}" presName="spaceRect" presStyleCnt="0"/>
      <dgm:spPr/>
    </dgm:pt>
    <dgm:pt modelId="{95BCF625-9A52-4C4F-95C7-57C036714D3A}" type="pres">
      <dgm:prSet presAssocID="{EF82BD99-854A-4B63-940F-AE376CDA57A2}" presName="parTx" presStyleLbl="revTx" presStyleIdx="1" presStyleCnt="5">
        <dgm:presLayoutVars>
          <dgm:chMax val="0"/>
          <dgm:chPref val="0"/>
        </dgm:presLayoutVars>
      </dgm:prSet>
      <dgm:spPr/>
      <dgm:t>
        <a:bodyPr/>
        <a:lstStyle/>
        <a:p>
          <a:endParaRPr lang="ru-RU"/>
        </a:p>
      </dgm:t>
    </dgm:pt>
    <dgm:pt modelId="{955DEFDA-BA6D-4180-A417-2AE9A58F41AA}" type="pres">
      <dgm:prSet presAssocID="{F419CB93-6A87-4AE1-9861-023AFCE49B19}" presName="sibTrans" presStyleCnt="0"/>
      <dgm:spPr/>
    </dgm:pt>
    <dgm:pt modelId="{3C427A90-6D0B-4305-9C41-22736C4F1870}" type="pres">
      <dgm:prSet presAssocID="{FDF3F753-70DA-4A9F-96AA-6056B35367F2}" presName="compNode" presStyleCnt="0"/>
      <dgm:spPr/>
    </dgm:pt>
    <dgm:pt modelId="{634452B8-81F7-4274-9825-95F4C51ACBD3}" type="pres">
      <dgm:prSet presAssocID="{FDF3F753-70DA-4A9F-96AA-6056B35367F2}" presName="bgRect" presStyleLbl="bgShp" presStyleIdx="2" presStyleCnt="5"/>
      <dgm:spPr/>
    </dgm:pt>
    <dgm:pt modelId="{787F3E71-B64B-49F9-B758-8BD2F8EAA24E}" type="pres">
      <dgm:prSet presAssocID="{FDF3F753-70DA-4A9F-96AA-6056B35367F2}"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ru-RU"/>
        </a:p>
      </dgm:t>
      <dgm:extLst>
        <a:ext uri="{E40237B7-FDA0-4F09-8148-C483321AD2D9}">
          <dgm14:cNvPr xmlns:dgm14="http://schemas.microsoft.com/office/drawing/2010/diagram" id="0" name="" descr="Document"/>
        </a:ext>
      </dgm:extLst>
    </dgm:pt>
    <dgm:pt modelId="{02FF4E7F-D55B-4052-B416-35FA651F191C}" type="pres">
      <dgm:prSet presAssocID="{FDF3F753-70DA-4A9F-96AA-6056B35367F2}" presName="spaceRect" presStyleCnt="0"/>
      <dgm:spPr/>
    </dgm:pt>
    <dgm:pt modelId="{2B448641-44D7-4616-8733-0F0046CD5935}" type="pres">
      <dgm:prSet presAssocID="{FDF3F753-70DA-4A9F-96AA-6056B35367F2}" presName="parTx" presStyleLbl="revTx" presStyleIdx="2" presStyleCnt="5">
        <dgm:presLayoutVars>
          <dgm:chMax val="0"/>
          <dgm:chPref val="0"/>
        </dgm:presLayoutVars>
      </dgm:prSet>
      <dgm:spPr/>
      <dgm:t>
        <a:bodyPr/>
        <a:lstStyle/>
        <a:p>
          <a:endParaRPr lang="ru-RU"/>
        </a:p>
      </dgm:t>
    </dgm:pt>
    <dgm:pt modelId="{4D672212-CD95-4402-BFDB-B6AB6B63A525}" type="pres">
      <dgm:prSet presAssocID="{E3EF8791-5F0B-4CC6-9780-BD096CDD445D}" presName="sibTrans" presStyleCnt="0"/>
      <dgm:spPr/>
    </dgm:pt>
    <dgm:pt modelId="{FD1C6D44-F569-4116-B32D-1576741EBF97}" type="pres">
      <dgm:prSet presAssocID="{E7FF8406-9B18-413D-A000-22CCB0A59361}" presName="compNode" presStyleCnt="0"/>
      <dgm:spPr/>
    </dgm:pt>
    <dgm:pt modelId="{00720254-70F5-4213-A856-7EF4A36439AC}" type="pres">
      <dgm:prSet presAssocID="{E7FF8406-9B18-413D-A000-22CCB0A59361}" presName="bgRect" presStyleLbl="bgShp" presStyleIdx="3" presStyleCnt="5"/>
      <dgm:spPr/>
    </dgm:pt>
    <dgm:pt modelId="{4457A502-A54B-42F3-942D-5D3F3A456F71}" type="pres">
      <dgm:prSet presAssocID="{E7FF8406-9B18-413D-A000-22CCB0A59361}"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ru-RU"/>
        </a:p>
      </dgm:t>
      <dgm:extLst>
        <a:ext uri="{E40237B7-FDA0-4F09-8148-C483321AD2D9}">
          <dgm14:cNvPr xmlns:dgm14="http://schemas.microsoft.com/office/drawing/2010/diagram" id="0" name="" descr="Check List"/>
        </a:ext>
      </dgm:extLst>
    </dgm:pt>
    <dgm:pt modelId="{66903CCA-B631-4022-A813-0E15C9376921}" type="pres">
      <dgm:prSet presAssocID="{E7FF8406-9B18-413D-A000-22CCB0A59361}" presName="spaceRect" presStyleCnt="0"/>
      <dgm:spPr/>
    </dgm:pt>
    <dgm:pt modelId="{8F252121-493F-4533-A7F4-A3B93A8D4F7B}" type="pres">
      <dgm:prSet presAssocID="{E7FF8406-9B18-413D-A000-22CCB0A59361}" presName="parTx" presStyleLbl="revTx" presStyleIdx="3" presStyleCnt="5">
        <dgm:presLayoutVars>
          <dgm:chMax val="0"/>
          <dgm:chPref val="0"/>
        </dgm:presLayoutVars>
      </dgm:prSet>
      <dgm:spPr/>
      <dgm:t>
        <a:bodyPr/>
        <a:lstStyle/>
        <a:p>
          <a:endParaRPr lang="ru-RU"/>
        </a:p>
      </dgm:t>
    </dgm:pt>
    <dgm:pt modelId="{05272DF8-4FC3-474D-B5F8-1A301DD8D6A3}" type="pres">
      <dgm:prSet presAssocID="{2E1FEEAB-934C-41C7-8DCB-01EB0BC3A83F}" presName="sibTrans" presStyleCnt="0"/>
      <dgm:spPr/>
    </dgm:pt>
    <dgm:pt modelId="{0BB8FD0E-B6B9-4556-B746-1B33FA8001C5}" type="pres">
      <dgm:prSet presAssocID="{908E58C1-F66F-47A9-8FAD-93170B495944}" presName="compNode" presStyleCnt="0"/>
      <dgm:spPr/>
    </dgm:pt>
    <dgm:pt modelId="{A007CF76-CA36-4B30-BF38-14C1B1FA0C4D}" type="pres">
      <dgm:prSet presAssocID="{908E58C1-F66F-47A9-8FAD-93170B495944}" presName="bgRect" presStyleLbl="bgShp" presStyleIdx="4" presStyleCnt="5"/>
      <dgm:spPr/>
    </dgm:pt>
    <dgm:pt modelId="{3768D879-6651-4119-B643-B7E9B18A9EA0}" type="pres">
      <dgm:prSet presAssocID="{908E58C1-F66F-47A9-8FAD-93170B49594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ru-RU"/>
        </a:p>
      </dgm:t>
      <dgm:extLst>
        <a:ext uri="{E40237B7-FDA0-4F09-8148-C483321AD2D9}">
          <dgm14:cNvPr xmlns:dgm14="http://schemas.microsoft.com/office/drawing/2010/diagram" id="0" name="" descr="Box"/>
        </a:ext>
      </dgm:extLst>
    </dgm:pt>
    <dgm:pt modelId="{C07B3DEA-E6C9-4CF6-9A09-5B8CE9BBA12C}" type="pres">
      <dgm:prSet presAssocID="{908E58C1-F66F-47A9-8FAD-93170B495944}" presName="spaceRect" presStyleCnt="0"/>
      <dgm:spPr/>
    </dgm:pt>
    <dgm:pt modelId="{B6BCAD70-3CA2-4350-8255-551B2BA89A82}" type="pres">
      <dgm:prSet presAssocID="{908E58C1-F66F-47A9-8FAD-93170B495944}" presName="parTx" presStyleLbl="revTx" presStyleIdx="4" presStyleCnt="5">
        <dgm:presLayoutVars>
          <dgm:chMax val="0"/>
          <dgm:chPref val="0"/>
        </dgm:presLayoutVars>
      </dgm:prSet>
      <dgm:spPr/>
      <dgm:t>
        <a:bodyPr/>
        <a:lstStyle/>
        <a:p>
          <a:endParaRPr lang="ru-RU"/>
        </a:p>
      </dgm:t>
    </dgm:pt>
  </dgm:ptLst>
  <dgm:cxnLst>
    <dgm:cxn modelId="{6D31B404-9B9F-4737-9794-F7D6FFB3A5F9}" type="presOf" srcId="{8FB396A4-1EEA-405C-8B9A-AE0D83764616}" destId="{84AFD060-60B3-4B21-93C5-BC9C2579E6B2}" srcOrd="0" destOrd="0" presId="urn:microsoft.com/office/officeart/2018/2/layout/IconVerticalSolidList"/>
    <dgm:cxn modelId="{C798FA22-2848-4DA3-9BED-C46E4B81F055}" type="presOf" srcId="{908E58C1-F66F-47A9-8FAD-93170B495944}" destId="{B6BCAD70-3CA2-4350-8255-551B2BA89A82}" srcOrd="0" destOrd="0" presId="urn:microsoft.com/office/officeart/2018/2/layout/IconVerticalSolidList"/>
    <dgm:cxn modelId="{789C01B8-C55B-4D82-BD36-DA75738CF52B}" srcId="{1E61D3BD-4752-4909-93A1-6080904A219A}" destId="{EF82BD99-854A-4B63-940F-AE376CDA57A2}" srcOrd="1" destOrd="0" parTransId="{031FFAD9-CDA5-42FE-A0E4-BECF59BC4FF0}" sibTransId="{F419CB93-6A87-4AE1-9861-023AFCE49B19}"/>
    <dgm:cxn modelId="{06772764-CA6C-440C-905E-ACB2C9366BE6}" srcId="{1E61D3BD-4752-4909-93A1-6080904A219A}" destId="{FDF3F753-70DA-4A9F-96AA-6056B35367F2}" srcOrd="2" destOrd="0" parTransId="{95071D9D-0B09-4D85-9990-1F1529EE6C22}" sibTransId="{E3EF8791-5F0B-4CC6-9780-BD096CDD445D}"/>
    <dgm:cxn modelId="{C77DC833-8EE4-41CC-AD16-F37F803B69AF}" type="presOf" srcId="{E7FF8406-9B18-413D-A000-22CCB0A59361}" destId="{8F252121-493F-4533-A7F4-A3B93A8D4F7B}" srcOrd="0" destOrd="0" presId="urn:microsoft.com/office/officeart/2018/2/layout/IconVerticalSolidList"/>
    <dgm:cxn modelId="{FA0CC686-BBA5-42C6-8D9A-0C4A8919BF18}" type="presOf" srcId="{1E61D3BD-4752-4909-93A1-6080904A219A}" destId="{B903AFC5-1E56-43A8-A597-E9CD2D48EA6C}" srcOrd="0" destOrd="0" presId="urn:microsoft.com/office/officeart/2018/2/layout/IconVerticalSolidList"/>
    <dgm:cxn modelId="{C2FA9058-29C7-48EF-A238-26B703720EBA}" srcId="{1E61D3BD-4752-4909-93A1-6080904A219A}" destId="{908E58C1-F66F-47A9-8FAD-93170B495944}" srcOrd="4" destOrd="0" parTransId="{DA3EC22E-DD18-4A20-BF6B-BF38746F9A00}" sibTransId="{73B160D2-403C-4EA7-857A-48BF45C8E765}"/>
    <dgm:cxn modelId="{5BAA6517-CEEC-4950-A6FB-AA7A3C074A11}" srcId="{1E61D3BD-4752-4909-93A1-6080904A219A}" destId="{8FB396A4-1EEA-405C-8B9A-AE0D83764616}" srcOrd="0" destOrd="0" parTransId="{8486431C-8BE1-42F9-942A-972822FE6E0B}" sibTransId="{9F7B43B0-D21A-48F1-87CB-39E12A199672}"/>
    <dgm:cxn modelId="{500318F2-9AA9-4824-852E-21018B80B0AB}" srcId="{1E61D3BD-4752-4909-93A1-6080904A219A}" destId="{E7FF8406-9B18-413D-A000-22CCB0A59361}" srcOrd="3" destOrd="0" parTransId="{24DCB834-472B-4C04-80DF-233B0FD22F52}" sibTransId="{2E1FEEAB-934C-41C7-8DCB-01EB0BC3A83F}"/>
    <dgm:cxn modelId="{C852D4E7-ACE6-4CA4-81D2-D8A710A83032}" type="presOf" srcId="{EF82BD99-854A-4B63-940F-AE376CDA57A2}" destId="{95BCF625-9A52-4C4F-95C7-57C036714D3A}" srcOrd="0" destOrd="0" presId="urn:microsoft.com/office/officeart/2018/2/layout/IconVerticalSolidList"/>
    <dgm:cxn modelId="{AA832D6B-E0A1-49A0-AEA8-47EB1EF36B5D}" type="presOf" srcId="{FDF3F753-70DA-4A9F-96AA-6056B35367F2}" destId="{2B448641-44D7-4616-8733-0F0046CD5935}" srcOrd="0" destOrd="0" presId="urn:microsoft.com/office/officeart/2018/2/layout/IconVerticalSolidList"/>
    <dgm:cxn modelId="{9FBE49A7-E5E7-4CE1-ABF2-AE611DA998B8}" type="presParOf" srcId="{B903AFC5-1E56-43A8-A597-E9CD2D48EA6C}" destId="{AEE4A02C-87B0-42BB-87A2-D665398AB372}" srcOrd="0" destOrd="0" presId="urn:microsoft.com/office/officeart/2018/2/layout/IconVerticalSolidList"/>
    <dgm:cxn modelId="{356649C3-826A-4FD4-86EF-EEC1A5001CF6}" type="presParOf" srcId="{AEE4A02C-87B0-42BB-87A2-D665398AB372}" destId="{7DE151BD-3756-4F67-8046-6D5130BDF868}" srcOrd="0" destOrd="0" presId="urn:microsoft.com/office/officeart/2018/2/layout/IconVerticalSolidList"/>
    <dgm:cxn modelId="{7D4B757D-EAEE-4BA3-B1BC-CB1243389C4F}" type="presParOf" srcId="{AEE4A02C-87B0-42BB-87A2-D665398AB372}" destId="{82FD57DE-C087-4D76-A124-92537E4DC614}" srcOrd="1" destOrd="0" presId="urn:microsoft.com/office/officeart/2018/2/layout/IconVerticalSolidList"/>
    <dgm:cxn modelId="{ECEC7740-B9FF-4003-AF2A-350AC91D5BA1}" type="presParOf" srcId="{AEE4A02C-87B0-42BB-87A2-D665398AB372}" destId="{96499B2B-71C4-489D-AA31-AE3710E80329}" srcOrd="2" destOrd="0" presId="urn:microsoft.com/office/officeart/2018/2/layout/IconVerticalSolidList"/>
    <dgm:cxn modelId="{682078EF-3712-4684-9C6E-0F0811DDB892}" type="presParOf" srcId="{AEE4A02C-87B0-42BB-87A2-D665398AB372}" destId="{84AFD060-60B3-4B21-93C5-BC9C2579E6B2}" srcOrd="3" destOrd="0" presId="urn:microsoft.com/office/officeart/2018/2/layout/IconVerticalSolidList"/>
    <dgm:cxn modelId="{86938B12-5635-43E8-9649-294A7AF1430C}" type="presParOf" srcId="{B903AFC5-1E56-43A8-A597-E9CD2D48EA6C}" destId="{04368FEF-71D9-4F2E-B1FF-26C9ED58C02A}" srcOrd="1" destOrd="0" presId="urn:microsoft.com/office/officeart/2018/2/layout/IconVerticalSolidList"/>
    <dgm:cxn modelId="{6091184B-2D5B-4B85-916D-F98E32F7EB26}" type="presParOf" srcId="{B903AFC5-1E56-43A8-A597-E9CD2D48EA6C}" destId="{77986074-0FAE-4B11-A7B7-5A2E1D778FB8}" srcOrd="2" destOrd="0" presId="urn:microsoft.com/office/officeart/2018/2/layout/IconVerticalSolidList"/>
    <dgm:cxn modelId="{AC994A14-1AAF-4D1B-8E23-4B92F69B95B5}" type="presParOf" srcId="{77986074-0FAE-4B11-A7B7-5A2E1D778FB8}" destId="{5AB6F83C-36DC-44F3-8AAD-7A3FE566D9FB}" srcOrd="0" destOrd="0" presId="urn:microsoft.com/office/officeart/2018/2/layout/IconVerticalSolidList"/>
    <dgm:cxn modelId="{A083A4AC-834B-43D3-B4E2-2306E49EA2F1}" type="presParOf" srcId="{77986074-0FAE-4B11-A7B7-5A2E1D778FB8}" destId="{9FB11CB4-1F68-43D3-B86E-E7EB5B92C710}" srcOrd="1" destOrd="0" presId="urn:microsoft.com/office/officeart/2018/2/layout/IconVerticalSolidList"/>
    <dgm:cxn modelId="{79866B91-B5A4-422C-AC9B-5C73CCADC3A4}" type="presParOf" srcId="{77986074-0FAE-4B11-A7B7-5A2E1D778FB8}" destId="{0D5EDC51-33CD-4C93-9471-3AF77D83965C}" srcOrd="2" destOrd="0" presId="urn:microsoft.com/office/officeart/2018/2/layout/IconVerticalSolidList"/>
    <dgm:cxn modelId="{65321A22-8C16-46D4-A321-0F9337E0025F}" type="presParOf" srcId="{77986074-0FAE-4B11-A7B7-5A2E1D778FB8}" destId="{95BCF625-9A52-4C4F-95C7-57C036714D3A}" srcOrd="3" destOrd="0" presId="urn:microsoft.com/office/officeart/2018/2/layout/IconVerticalSolidList"/>
    <dgm:cxn modelId="{4E5553C6-3323-4B0A-9218-167D934F0927}" type="presParOf" srcId="{B903AFC5-1E56-43A8-A597-E9CD2D48EA6C}" destId="{955DEFDA-BA6D-4180-A417-2AE9A58F41AA}" srcOrd="3" destOrd="0" presId="urn:microsoft.com/office/officeart/2018/2/layout/IconVerticalSolidList"/>
    <dgm:cxn modelId="{0B18840B-744B-480A-AF49-75F8459EAC22}" type="presParOf" srcId="{B903AFC5-1E56-43A8-A597-E9CD2D48EA6C}" destId="{3C427A90-6D0B-4305-9C41-22736C4F1870}" srcOrd="4" destOrd="0" presId="urn:microsoft.com/office/officeart/2018/2/layout/IconVerticalSolidList"/>
    <dgm:cxn modelId="{469DCD81-A8E9-4E53-9B17-9A972D51ACB5}" type="presParOf" srcId="{3C427A90-6D0B-4305-9C41-22736C4F1870}" destId="{634452B8-81F7-4274-9825-95F4C51ACBD3}" srcOrd="0" destOrd="0" presId="urn:microsoft.com/office/officeart/2018/2/layout/IconVerticalSolidList"/>
    <dgm:cxn modelId="{BD2C732F-2702-41B1-91A7-F58A24BC458C}" type="presParOf" srcId="{3C427A90-6D0B-4305-9C41-22736C4F1870}" destId="{787F3E71-B64B-49F9-B758-8BD2F8EAA24E}" srcOrd="1" destOrd="0" presId="urn:microsoft.com/office/officeart/2018/2/layout/IconVerticalSolidList"/>
    <dgm:cxn modelId="{76F1B44B-B864-443D-8D65-BB2B669A1532}" type="presParOf" srcId="{3C427A90-6D0B-4305-9C41-22736C4F1870}" destId="{02FF4E7F-D55B-4052-B416-35FA651F191C}" srcOrd="2" destOrd="0" presId="urn:microsoft.com/office/officeart/2018/2/layout/IconVerticalSolidList"/>
    <dgm:cxn modelId="{839E424C-AB94-4F91-8978-FCADE8FDDED1}" type="presParOf" srcId="{3C427A90-6D0B-4305-9C41-22736C4F1870}" destId="{2B448641-44D7-4616-8733-0F0046CD5935}" srcOrd="3" destOrd="0" presId="urn:microsoft.com/office/officeart/2018/2/layout/IconVerticalSolidList"/>
    <dgm:cxn modelId="{3C350FEC-27F7-425A-A400-2FBAE59867F0}" type="presParOf" srcId="{B903AFC5-1E56-43A8-A597-E9CD2D48EA6C}" destId="{4D672212-CD95-4402-BFDB-B6AB6B63A525}" srcOrd="5" destOrd="0" presId="urn:microsoft.com/office/officeart/2018/2/layout/IconVerticalSolidList"/>
    <dgm:cxn modelId="{9EBBB261-4BE6-4380-8613-E4139CB3EFA3}" type="presParOf" srcId="{B903AFC5-1E56-43A8-A597-E9CD2D48EA6C}" destId="{FD1C6D44-F569-4116-B32D-1576741EBF97}" srcOrd="6" destOrd="0" presId="urn:microsoft.com/office/officeart/2018/2/layout/IconVerticalSolidList"/>
    <dgm:cxn modelId="{81DDD0EC-A449-4C9B-B88E-5682630B90BC}" type="presParOf" srcId="{FD1C6D44-F569-4116-B32D-1576741EBF97}" destId="{00720254-70F5-4213-A856-7EF4A36439AC}" srcOrd="0" destOrd="0" presId="urn:microsoft.com/office/officeart/2018/2/layout/IconVerticalSolidList"/>
    <dgm:cxn modelId="{FA5116F1-0D3B-437C-9AEF-D916593B242D}" type="presParOf" srcId="{FD1C6D44-F569-4116-B32D-1576741EBF97}" destId="{4457A502-A54B-42F3-942D-5D3F3A456F71}" srcOrd="1" destOrd="0" presId="urn:microsoft.com/office/officeart/2018/2/layout/IconVerticalSolidList"/>
    <dgm:cxn modelId="{5F370BE9-EA03-43B7-9AF0-4956683656A7}" type="presParOf" srcId="{FD1C6D44-F569-4116-B32D-1576741EBF97}" destId="{66903CCA-B631-4022-A813-0E15C9376921}" srcOrd="2" destOrd="0" presId="urn:microsoft.com/office/officeart/2018/2/layout/IconVerticalSolidList"/>
    <dgm:cxn modelId="{54C8DB56-4D2D-4F4D-B16B-ABB2E1F9D1B7}" type="presParOf" srcId="{FD1C6D44-F569-4116-B32D-1576741EBF97}" destId="{8F252121-493F-4533-A7F4-A3B93A8D4F7B}" srcOrd="3" destOrd="0" presId="urn:microsoft.com/office/officeart/2018/2/layout/IconVerticalSolidList"/>
    <dgm:cxn modelId="{A35350BB-A9D5-456D-A1D7-DF613A2D60AB}" type="presParOf" srcId="{B903AFC5-1E56-43A8-A597-E9CD2D48EA6C}" destId="{05272DF8-4FC3-474D-B5F8-1A301DD8D6A3}" srcOrd="7" destOrd="0" presId="urn:microsoft.com/office/officeart/2018/2/layout/IconVerticalSolidList"/>
    <dgm:cxn modelId="{B84BC78C-245B-4A3D-A16C-2C39A4B1B4E3}" type="presParOf" srcId="{B903AFC5-1E56-43A8-A597-E9CD2D48EA6C}" destId="{0BB8FD0E-B6B9-4556-B746-1B33FA8001C5}" srcOrd="8" destOrd="0" presId="urn:microsoft.com/office/officeart/2018/2/layout/IconVerticalSolidList"/>
    <dgm:cxn modelId="{C037E862-D06E-4465-AEB0-EA00D3E22CED}" type="presParOf" srcId="{0BB8FD0E-B6B9-4556-B746-1B33FA8001C5}" destId="{A007CF76-CA36-4B30-BF38-14C1B1FA0C4D}" srcOrd="0" destOrd="0" presId="urn:microsoft.com/office/officeart/2018/2/layout/IconVerticalSolidList"/>
    <dgm:cxn modelId="{6B439BBC-5A8B-4446-BEF5-CA413F53926D}" type="presParOf" srcId="{0BB8FD0E-B6B9-4556-B746-1B33FA8001C5}" destId="{3768D879-6651-4119-B643-B7E9B18A9EA0}" srcOrd="1" destOrd="0" presId="urn:microsoft.com/office/officeart/2018/2/layout/IconVerticalSolidList"/>
    <dgm:cxn modelId="{C02D7713-5318-4212-A39B-3EFCEA37C3BD}" type="presParOf" srcId="{0BB8FD0E-B6B9-4556-B746-1B33FA8001C5}" destId="{C07B3DEA-E6C9-4CF6-9A09-5B8CE9BBA12C}" srcOrd="2" destOrd="0" presId="urn:microsoft.com/office/officeart/2018/2/layout/IconVerticalSolidList"/>
    <dgm:cxn modelId="{E952FCB7-C626-4337-901E-86FE1B25E36E}" type="presParOf" srcId="{0BB8FD0E-B6B9-4556-B746-1B33FA8001C5}" destId="{B6BCAD70-3CA2-4350-8255-551B2BA89A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047BC-EEAC-47F8-B524-3B80B9C96365}">
      <dsp:nvSpPr>
        <dsp:cNvPr id="0" name=""/>
        <dsp:cNvSpPr/>
      </dsp:nvSpPr>
      <dsp:spPr>
        <a:xfrm>
          <a:off x="0" y="215580"/>
          <a:ext cx="6492875" cy="23025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sz="2400" kern="1200" dirty="0"/>
            <a:t>This presentation will give you a brief overview of who we are, what we do, and how we can provide solutions to help you grow your business and manage your supply chain. Thank you for taking the time to view this presentation. </a:t>
          </a:r>
        </a:p>
      </dsp:txBody>
      <dsp:txXfrm>
        <a:off x="112402" y="327982"/>
        <a:ext cx="6268071" cy="2077755"/>
      </dsp:txXfrm>
    </dsp:sp>
    <dsp:sp modelId="{80269EB8-A7E4-4020-952E-7479CBD2D80A}">
      <dsp:nvSpPr>
        <dsp:cNvPr id="0" name=""/>
        <dsp:cNvSpPr/>
      </dsp:nvSpPr>
      <dsp:spPr>
        <a:xfrm>
          <a:off x="0" y="2587259"/>
          <a:ext cx="6492875" cy="23025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sz="2400" kern="1200" dirty="0"/>
            <a:t>Thank you for taking the time to view this presentation. </a:t>
          </a:r>
        </a:p>
      </dsp:txBody>
      <dsp:txXfrm>
        <a:off x="112402" y="2699661"/>
        <a:ext cx="6268071" cy="2077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CACC3-A19F-46AA-8AC2-0F5998B89A8E}">
      <dsp:nvSpPr>
        <dsp:cNvPr id="0" name=""/>
        <dsp:cNvSpPr/>
      </dsp:nvSpPr>
      <dsp:spPr>
        <a:xfrm>
          <a:off x="4830303" y="2465618"/>
          <a:ext cx="1758514" cy="1758514"/>
        </a:xfrm>
        <a:prstGeom prst="ellipse">
          <a:avLst/>
        </a:prstGeom>
        <a:gradFill rotWithShape="0">
          <a:gsLst>
            <a:gs pos="0">
              <a:schemeClr val="accent5">
                <a:shade val="60000"/>
                <a:hueOff val="0"/>
                <a:satOff val="0"/>
                <a:lumOff val="0"/>
                <a:alphaOff val="0"/>
                <a:satMod val="103000"/>
                <a:lumMod val="102000"/>
                <a:tint val="94000"/>
              </a:schemeClr>
            </a:gs>
            <a:gs pos="50000">
              <a:schemeClr val="accent5">
                <a:shade val="60000"/>
                <a:hueOff val="0"/>
                <a:satOff val="0"/>
                <a:lumOff val="0"/>
                <a:alphaOff val="0"/>
                <a:satMod val="110000"/>
                <a:lumMod val="100000"/>
                <a:shade val="100000"/>
              </a:schemeClr>
            </a:gs>
            <a:gs pos="100000">
              <a:schemeClr val="accent5">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a:t>We offer Services</a:t>
          </a:r>
        </a:p>
      </dsp:txBody>
      <dsp:txXfrm>
        <a:off x="5087831" y="2723146"/>
        <a:ext cx="1243458" cy="1243458"/>
      </dsp:txXfrm>
    </dsp:sp>
    <dsp:sp modelId="{6F82A3F3-2916-4AE4-A347-4B620B8D82E1}">
      <dsp:nvSpPr>
        <dsp:cNvPr id="0" name=""/>
        <dsp:cNvSpPr/>
      </dsp:nvSpPr>
      <dsp:spPr>
        <a:xfrm rot="16099922">
          <a:off x="5529572" y="1898875"/>
          <a:ext cx="293173" cy="597894"/>
        </a:xfrm>
        <a:prstGeom prst="rightArrow">
          <a:avLst>
            <a:gd name="adj1" fmla="val 60000"/>
            <a:gd name="adj2" fmla="val 50000"/>
          </a:avLst>
        </a:prstGeom>
        <a:gradFill rotWithShape="0">
          <a:gsLst>
            <a:gs pos="0">
              <a:schemeClr val="accent5">
                <a:shade val="90000"/>
                <a:hueOff val="0"/>
                <a:satOff val="0"/>
                <a:lumOff val="0"/>
                <a:alphaOff val="0"/>
                <a:satMod val="103000"/>
                <a:lumMod val="102000"/>
                <a:tint val="94000"/>
              </a:schemeClr>
            </a:gs>
            <a:gs pos="50000">
              <a:schemeClr val="accent5">
                <a:shade val="90000"/>
                <a:hueOff val="0"/>
                <a:satOff val="0"/>
                <a:lumOff val="0"/>
                <a:alphaOff val="0"/>
                <a:satMod val="110000"/>
                <a:lumMod val="100000"/>
                <a:shade val="100000"/>
              </a:schemeClr>
            </a:gs>
            <a:gs pos="100000">
              <a:schemeClr val="accent5">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5574828" y="2062411"/>
        <a:ext cx="205221" cy="358736"/>
      </dsp:txXfrm>
    </dsp:sp>
    <dsp:sp modelId="{998CFE36-37CE-4AD6-8552-F93BAB0B8F1E}">
      <dsp:nvSpPr>
        <dsp:cNvPr id="0" name=""/>
        <dsp:cNvSpPr/>
      </dsp:nvSpPr>
      <dsp:spPr>
        <a:xfrm>
          <a:off x="4763017" y="154925"/>
          <a:ext cx="1758514" cy="1758514"/>
        </a:xfrm>
        <a:prstGeom prst="ellipse">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Air freight forwarding</a:t>
          </a:r>
        </a:p>
      </dsp:txBody>
      <dsp:txXfrm>
        <a:off x="5020545" y="412453"/>
        <a:ext cx="1243458" cy="1243458"/>
      </dsp:txXfrm>
    </dsp:sp>
    <dsp:sp modelId="{7CE0620D-DE76-435F-93D0-8B33877EA641}">
      <dsp:nvSpPr>
        <dsp:cNvPr id="0" name=""/>
        <dsp:cNvSpPr/>
      </dsp:nvSpPr>
      <dsp:spPr>
        <a:xfrm rot="19813349">
          <a:off x="6584852" y="2436084"/>
          <a:ext cx="381052" cy="597894"/>
        </a:xfrm>
        <a:prstGeom prst="rightArrow">
          <a:avLst>
            <a:gd name="adj1" fmla="val 60000"/>
            <a:gd name="adj2" fmla="val 50000"/>
          </a:avLst>
        </a:prstGeom>
        <a:gradFill rotWithShape="0">
          <a:gsLst>
            <a:gs pos="0">
              <a:schemeClr val="accent5">
                <a:shade val="90000"/>
                <a:hueOff val="116972"/>
                <a:satOff val="-1072"/>
                <a:lumOff val="9251"/>
                <a:alphaOff val="0"/>
                <a:satMod val="103000"/>
                <a:lumMod val="102000"/>
                <a:tint val="94000"/>
              </a:schemeClr>
            </a:gs>
            <a:gs pos="50000">
              <a:schemeClr val="accent5">
                <a:shade val="90000"/>
                <a:hueOff val="116972"/>
                <a:satOff val="-1072"/>
                <a:lumOff val="9251"/>
                <a:alphaOff val="0"/>
                <a:satMod val="110000"/>
                <a:lumMod val="100000"/>
                <a:shade val="100000"/>
              </a:schemeClr>
            </a:gs>
            <a:gs pos="100000">
              <a:schemeClr val="accent5">
                <a:shade val="90000"/>
                <a:hueOff val="116972"/>
                <a:satOff val="-1072"/>
                <a:lumOff val="925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6592399" y="2584050"/>
        <a:ext cx="266736" cy="358736"/>
      </dsp:txXfrm>
    </dsp:sp>
    <dsp:sp modelId="{1E86BCDC-83B1-4253-802F-9611A2FA05AE}">
      <dsp:nvSpPr>
        <dsp:cNvPr id="0" name=""/>
        <dsp:cNvSpPr/>
      </dsp:nvSpPr>
      <dsp:spPr>
        <a:xfrm>
          <a:off x="6980660" y="1235218"/>
          <a:ext cx="1758514" cy="1758514"/>
        </a:xfrm>
        <a:prstGeom prst="ellipse">
          <a:avLst/>
        </a:prstGeom>
        <a:gradFill rotWithShape="0">
          <a:gsLst>
            <a:gs pos="0">
              <a:schemeClr val="accent5">
                <a:shade val="50000"/>
                <a:hueOff val="111419"/>
                <a:satOff val="2985"/>
                <a:lumOff val="13151"/>
                <a:alphaOff val="0"/>
                <a:satMod val="103000"/>
                <a:lumMod val="102000"/>
                <a:tint val="94000"/>
              </a:schemeClr>
            </a:gs>
            <a:gs pos="50000">
              <a:schemeClr val="accent5">
                <a:shade val="50000"/>
                <a:hueOff val="111419"/>
                <a:satOff val="2985"/>
                <a:lumOff val="13151"/>
                <a:alphaOff val="0"/>
                <a:satMod val="110000"/>
                <a:lumMod val="100000"/>
                <a:shade val="100000"/>
              </a:schemeClr>
            </a:gs>
            <a:gs pos="100000">
              <a:schemeClr val="accent5">
                <a:shade val="50000"/>
                <a:hueOff val="111419"/>
                <a:satOff val="2985"/>
                <a:lumOff val="131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Ocean freight forwarding</a:t>
          </a:r>
        </a:p>
      </dsp:txBody>
      <dsp:txXfrm>
        <a:off x="7238188" y="1492746"/>
        <a:ext cx="1243458" cy="1243458"/>
      </dsp:txXfrm>
    </dsp:sp>
    <dsp:sp modelId="{F11C955D-74F9-4C01-8F2C-726987C88319}">
      <dsp:nvSpPr>
        <dsp:cNvPr id="0" name=""/>
        <dsp:cNvSpPr/>
      </dsp:nvSpPr>
      <dsp:spPr>
        <a:xfrm rot="1789972">
          <a:off x="6560908" y="3620619"/>
          <a:ext cx="301572" cy="597894"/>
        </a:xfrm>
        <a:prstGeom prst="rightArrow">
          <a:avLst>
            <a:gd name="adj1" fmla="val 60000"/>
            <a:gd name="adj2" fmla="val 50000"/>
          </a:avLst>
        </a:prstGeom>
        <a:gradFill rotWithShape="0">
          <a:gsLst>
            <a:gs pos="0">
              <a:schemeClr val="accent5">
                <a:shade val="90000"/>
                <a:hueOff val="233943"/>
                <a:satOff val="-2143"/>
                <a:lumOff val="18503"/>
                <a:alphaOff val="0"/>
                <a:satMod val="103000"/>
                <a:lumMod val="102000"/>
                <a:tint val="94000"/>
              </a:schemeClr>
            </a:gs>
            <a:gs pos="50000">
              <a:schemeClr val="accent5">
                <a:shade val="90000"/>
                <a:hueOff val="233943"/>
                <a:satOff val="-2143"/>
                <a:lumOff val="18503"/>
                <a:alphaOff val="0"/>
                <a:satMod val="110000"/>
                <a:lumMod val="100000"/>
                <a:shade val="100000"/>
              </a:schemeClr>
            </a:gs>
            <a:gs pos="100000">
              <a:schemeClr val="accent5">
                <a:shade val="90000"/>
                <a:hueOff val="233943"/>
                <a:satOff val="-2143"/>
                <a:lumOff val="1850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6566903" y="3717694"/>
        <a:ext cx="211100" cy="358736"/>
      </dsp:txXfrm>
    </dsp:sp>
    <dsp:sp modelId="{24D00912-2B8D-4D30-8BA1-3E47FC216B03}">
      <dsp:nvSpPr>
        <dsp:cNvPr id="0" name=""/>
        <dsp:cNvSpPr/>
      </dsp:nvSpPr>
      <dsp:spPr>
        <a:xfrm>
          <a:off x="6759456" y="3698778"/>
          <a:ext cx="2200921" cy="1758514"/>
        </a:xfrm>
        <a:prstGeom prst="ellipse">
          <a:avLst/>
        </a:prstGeom>
        <a:gradFill rotWithShape="0">
          <a:gsLst>
            <a:gs pos="0">
              <a:schemeClr val="accent5">
                <a:shade val="50000"/>
                <a:hueOff val="222839"/>
                <a:satOff val="5970"/>
                <a:lumOff val="26302"/>
                <a:alphaOff val="0"/>
                <a:satMod val="103000"/>
                <a:lumMod val="102000"/>
                <a:tint val="94000"/>
              </a:schemeClr>
            </a:gs>
            <a:gs pos="50000">
              <a:schemeClr val="accent5">
                <a:shade val="50000"/>
                <a:hueOff val="222839"/>
                <a:satOff val="5970"/>
                <a:lumOff val="26302"/>
                <a:alphaOff val="0"/>
                <a:satMod val="110000"/>
                <a:lumMod val="100000"/>
                <a:shade val="100000"/>
              </a:schemeClr>
            </a:gs>
            <a:gs pos="100000">
              <a:schemeClr val="accent5">
                <a:shade val="50000"/>
                <a:hueOff val="222839"/>
                <a:satOff val="5970"/>
                <a:lumOff val="263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a:p>
        <a:p>
          <a:pPr lvl="0" algn="ctr" defTabSz="622300">
            <a:lnSpc>
              <a:spcPct val="90000"/>
            </a:lnSpc>
            <a:spcBef>
              <a:spcPct val="0"/>
            </a:spcBef>
            <a:spcAft>
              <a:spcPct val="35000"/>
            </a:spcAft>
          </a:pPr>
          <a:r>
            <a:rPr lang="en-US" sz="1400" b="1" kern="1200" dirty="0"/>
            <a:t>Railway freight &amp; forwarding</a:t>
          </a:r>
        </a:p>
        <a:p>
          <a:pPr lvl="0" algn="ctr" defTabSz="622300">
            <a:lnSpc>
              <a:spcPct val="90000"/>
            </a:lnSpc>
            <a:spcBef>
              <a:spcPct val="0"/>
            </a:spcBef>
            <a:spcAft>
              <a:spcPct val="35000"/>
            </a:spcAft>
          </a:pPr>
          <a:r>
            <a:rPr lang="en-US" sz="1400" b="1" kern="1200" dirty="0"/>
            <a:t> </a:t>
          </a:r>
        </a:p>
        <a:p>
          <a:pPr lvl="0" algn="ctr" defTabSz="622300">
            <a:lnSpc>
              <a:spcPct val="90000"/>
            </a:lnSpc>
            <a:spcBef>
              <a:spcPct val="0"/>
            </a:spcBef>
            <a:spcAft>
              <a:spcPct val="35000"/>
            </a:spcAft>
          </a:pPr>
          <a:endParaRPr lang="en-US" sz="1400" b="1" kern="1200" dirty="0"/>
        </a:p>
      </dsp:txBody>
      <dsp:txXfrm>
        <a:off x="7081773" y="3956306"/>
        <a:ext cx="1556287" cy="1243458"/>
      </dsp:txXfrm>
    </dsp:sp>
    <dsp:sp modelId="{F8660D03-16F4-41C1-AEAF-627921FE6337}">
      <dsp:nvSpPr>
        <dsp:cNvPr id="0" name=""/>
        <dsp:cNvSpPr/>
      </dsp:nvSpPr>
      <dsp:spPr>
        <a:xfrm rot="5376499">
          <a:off x="5530697" y="4267798"/>
          <a:ext cx="374432" cy="597894"/>
        </a:xfrm>
        <a:prstGeom prst="rightArrow">
          <a:avLst>
            <a:gd name="adj1" fmla="val 60000"/>
            <a:gd name="adj2" fmla="val 50000"/>
          </a:avLst>
        </a:prstGeom>
        <a:gradFill rotWithShape="0">
          <a:gsLst>
            <a:gs pos="0">
              <a:schemeClr val="accent5">
                <a:shade val="90000"/>
                <a:hueOff val="350915"/>
                <a:satOff val="-3215"/>
                <a:lumOff val="27754"/>
                <a:alphaOff val="0"/>
                <a:satMod val="103000"/>
                <a:lumMod val="102000"/>
                <a:tint val="94000"/>
              </a:schemeClr>
            </a:gs>
            <a:gs pos="50000">
              <a:schemeClr val="accent5">
                <a:shade val="90000"/>
                <a:hueOff val="350915"/>
                <a:satOff val="-3215"/>
                <a:lumOff val="27754"/>
                <a:alphaOff val="0"/>
                <a:satMod val="110000"/>
                <a:lumMod val="100000"/>
                <a:shade val="100000"/>
              </a:schemeClr>
            </a:gs>
            <a:gs pos="100000">
              <a:schemeClr val="accent5">
                <a:shade val="90000"/>
                <a:hueOff val="350915"/>
                <a:satOff val="-3215"/>
                <a:lumOff val="2775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586478" y="4331213"/>
        <a:ext cx="262102" cy="358736"/>
      </dsp:txXfrm>
    </dsp:sp>
    <dsp:sp modelId="{D8A94EB4-C694-4608-9F1F-BF3AE74AB62D}">
      <dsp:nvSpPr>
        <dsp:cNvPr id="0" name=""/>
        <dsp:cNvSpPr/>
      </dsp:nvSpPr>
      <dsp:spPr>
        <a:xfrm>
          <a:off x="4681775" y="4930558"/>
          <a:ext cx="2089273" cy="1758514"/>
        </a:xfrm>
        <a:prstGeom prst="ellipse">
          <a:avLst/>
        </a:prstGeom>
        <a:gradFill rotWithShape="0">
          <a:gsLst>
            <a:gs pos="0">
              <a:schemeClr val="accent5">
                <a:shade val="50000"/>
                <a:hueOff val="334258"/>
                <a:satOff val="8955"/>
                <a:lumOff val="39453"/>
                <a:alphaOff val="0"/>
                <a:satMod val="103000"/>
                <a:lumMod val="102000"/>
                <a:tint val="94000"/>
              </a:schemeClr>
            </a:gs>
            <a:gs pos="50000">
              <a:schemeClr val="accent5">
                <a:shade val="50000"/>
                <a:hueOff val="334258"/>
                <a:satOff val="8955"/>
                <a:lumOff val="39453"/>
                <a:alphaOff val="0"/>
                <a:satMod val="110000"/>
                <a:lumMod val="100000"/>
                <a:shade val="100000"/>
              </a:schemeClr>
            </a:gs>
            <a:gs pos="100000">
              <a:schemeClr val="accent5">
                <a:shade val="50000"/>
                <a:hueOff val="334258"/>
                <a:satOff val="8955"/>
                <a:lumOff val="394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Custom clearance and Warehousing</a:t>
          </a:r>
        </a:p>
      </dsp:txBody>
      <dsp:txXfrm>
        <a:off x="4987742" y="5188086"/>
        <a:ext cx="1477339" cy="1243458"/>
      </dsp:txXfrm>
    </dsp:sp>
    <dsp:sp modelId="{8743752C-1948-4668-A995-C1DA5118F61E}">
      <dsp:nvSpPr>
        <dsp:cNvPr id="0" name=""/>
        <dsp:cNvSpPr/>
      </dsp:nvSpPr>
      <dsp:spPr>
        <a:xfrm rot="8986500">
          <a:off x="4477033" y="3657289"/>
          <a:ext cx="366315" cy="597894"/>
        </a:xfrm>
        <a:prstGeom prst="rightArrow">
          <a:avLst>
            <a:gd name="adj1" fmla="val 60000"/>
            <a:gd name="adj2" fmla="val 50000"/>
          </a:avLst>
        </a:prstGeom>
        <a:gradFill rotWithShape="0">
          <a:gsLst>
            <a:gs pos="0">
              <a:schemeClr val="accent5">
                <a:shade val="90000"/>
                <a:hueOff val="233943"/>
                <a:satOff val="-2143"/>
                <a:lumOff val="18503"/>
                <a:alphaOff val="0"/>
                <a:satMod val="103000"/>
                <a:lumMod val="102000"/>
                <a:tint val="94000"/>
              </a:schemeClr>
            </a:gs>
            <a:gs pos="50000">
              <a:schemeClr val="accent5">
                <a:shade val="90000"/>
                <a:hueOff val="233943"/>
                <a:satOff val="-2143"/>
                <a:lumOff val="18503"/>
                <a:alphaOff val="0"/>
                <a:satMod val="110000"/>
                <a:lumMod val="100000"/>
                <a:shade val="100000"/>
              </a:schemeClr>
            </a:gs>
            <a:gs pos="100000">
              <a:schemeClr val="accent5">
                <a:shade val="90000"/>
                <a:hueOff val="233943"/>
                <a:satOff val="-2143"/>
                <a:lumOff val="1850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4579457" y="3749208"/>
        <a:ext cx="256421" cy="358736"/>
      </dsp:txXfrm>
    </dsp:sp>
    <dsp:sp modelId="{CF935651-C313-496C-AD9A-76C713E772F5}">
      <dsp:nvSpPr>
        <dsp:cNvPr id="0" name=""/>
        <dsp:cNvSpPr/>
      </dsp:nvSpPr>
      <dsp:spPr>
        <a:xfrm>
          <a:off x="2713649" y="3698778"/>
          <a:ext cx="1758514" cy="1758514"/>
        </a:xfrm>
        <a:prstGeom prst="ellipse">
          <a:avLst/>
        </a:prstGeom>
        <a:gradFill rotWithShape="0">
          <a:gsLst>
            <a:gs pos="0">
              <a:schemeClr val="accent5">
                <a:shade val="50000"/>
                <a:hueOff val="222839"/>
                <a:satOff val="5970"/>
                <a:lumOff val="26302"/>
                <a:alphaOff val="0"/>
                <a:satMod val="103000"/>
                <a:lumMod val="102000"/>
                <a:tint val="94000"/>
              </a:schemeClr>
            </a:gs>
            <a:gs pos="50000">
              <a:schemeClr val="accent5">
                <a:shade val="50000"/>
                <a:hueOff val="222839"/>
                <a:satOff val="5970"/>
                <a:lumOff val="26302"/>
                <a:alphaOff val="0"/>
                <a:satMod val="110000"/>
                <a:lumMod val="100000"/>
                <a:shade val="100000"/>
              </a:schemeClr>
            </a:gs>
            <a:gs pos="100000">
              <a:schemeClr val="accent5">
                <a:shade val="50000"/>
                <a:hueOff val="222839"/>
                <a:satOff val="5970"/>
                <a:lumOff val="263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Project / Special Cargo </a:t>
          </a:r>
        </a:p>
        <a:p>
          <a:pPr lvl="0" algn="ctr" defTabSz="622300">
            <a:lnSpc>
              <a:spcPct val="90000"/>
            </a:lnSpc>
            <a:spcBef>
              <a:spcPct val="0"/>
            </a:spcBef>
            <a:spcAft>
              <a:spcPct val="35000"/>
            </a:spcAft>
          </a:pPr>
          <a:r>
            <a:rPr lang="en-US" sz="1400" b="1" kern="1200" dirty="0"/>
            <a:t>Logistics</a:t>
          </a:r>
        </a:p>
      </dsp:txBody>
      <dsp:txXfrm>
        <a:off x="2971177" y="3956306"/>
        <a:ext cx="1243458" cy="1243458"/>
      </dsp:txXfrm>
    </dsp:sp>
    <dsp:sp modelId="{0A855770-84E4-47A5-B1C5-AB17A9ADBD8F}">
      <dsp:nvSpPr>
        <dsp:cNvPr id="0" name=""/>
        <dsp:cNvSpPr/>
      </dsp:nvSpPr>
      <dsp:spPr>
        <a:xfrm rot="12610153">
          <a:off x="4477388" y="2435928"/>
          <a:ext cx="365579" cy="597894"/>
        </a:xfrm>
        <a:prstGeom prst="rightArrow">
          <a:avLst>
            <a:gd name="adj1" fmla="val 60000"/>
            <a:gd name="adj2" fmla="val 50000"/>
          </a:avLst>
        </a:prstGeom>
        <a:gradFill rotWithShape="0">
          <a:gsLst>
            <a:gs pos="0">
              <a:schemeClr val="accent5">
                <a:shade val="90000"/>
                <a:hueOff val="116972"/>
                <a:satOff val="-1072"/>
                <a:lumOff val="9251"/>
                <a:alphaOff val="0"/>
                <a:satMod val="103000"/>
                <a:lumMod val="102000"/>
                <a:tint val="94000"/>
              </a:schemeClr>
            </a:gs>
            <a:gs pos="50000">
              <a:schemeClr val="accent5">
                <a:shade val="90000"/>
                <a:hueOff val="116972"/>
                <a:satOff val="-1072"/>
                <a:lumOff val="9251"/>
                <a:alphaOff val="0"/>
                <a:satMod val="110000"/>
                <a:lumMod val="100000"/>
                <a:shade val="100000"/>
              </a:schemeClr>
            </a:gs>
            <a:gs pos="100000">
              <a:schemeClr val="accent5">
                <a:shade val="90000"/>
                <a:hueOff val="116972"/>
                <a:satOff val="-1072"/>
                <a:lumOff val="925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4579634" y="2583066"/>
        <a:ext cx="255905" cy="358736"/>
      </dsp:txXfrm>
    </dsp:sp>
    <dsp:sp modelId="{DA53A334-617B-47FE-8DFC-8339BBCABED2}">
      <dsp:nvSpPr>
        <dsp:cNvPr id="0" name=""/>
        <dsp:cNvSpPr/>
      </dsp:nvSpPr>
      <dsp:spPr>
        <a:xfrm>
          <a:off x="2713649" y="1235218"/>
          <a:ext cx="1758514" cy="1758514"/>
        </a:xfrm>
        <a:prstGeom prst="ellipse">
          <a:avLst/>
        </a:prstGeom>
        <a:gradFill rotWithShape="0">
          <a:gsLst>
            <a:gs pos="0">
              <a:schemeClr val="accent5">
                <a:shade val="50000"/>
                <a:hueOff val="111419"/>
                <a:satOff val="2985"/>
                <a:lumOff val="13151"/>
                <a:alphaOff val="0"/>
                <a:satMod val="103000"/>
                <a:lumMod val="102000"/>
                <a:tint val="94000"/>
              </a:schemeClr>
            </a:gs>
            <a:gs pos="50000">
              <a:schemeClr val="accent5">
                <a:shade val="50000"/>
                <a:hueOff val="111419"/>
                <a:satOff val="2985"/>
                <a:lumOff val="13151"/>
                <a:alphaOff val="0"/>
                <a:satMod val="110000"/>
                <a:lumMod val="100000"/>
                <a:shade val="100000"/>
              </a:schemeClr>
            </a:gs>
            <a:gs pos="100000">
              <a:schemeClr val="accent5">
                <a:shade val="50000"/>
                <a:hueOff val="111419"/>
                <a:satOff val="2985"/>
                <a:lumOff val="131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Land transportation &amp; Road freight</a:t>
          </a:r>
        </a:p>
      </dsp:txBody>
      <dsp:txXfrm>
        <a:off x="2971177" y="1492746"/>
        <a:ext cx="1243458" cy="1243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6E108-FD69-4AF4-83D7-FEE5EEB10DAE}">
      <dsp:nvSpPr>
        <dsp:cNvPr id="0" name=""/>
        <dsp:cNvSpPr/>
      </dsp:nvSpPr>
      <dsp:spPr>
        <a:xfrm>
          <a:off x="0" y="1903"/>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0CFFFED-7EA1-4741-A1A3-6CB505E62409}">
      <dsp:nvSpPr>
        <dsp:cNvPr id="0" name=""/>
        <dsp:cNvSpPr/>
      </dsp:nvSpPr>
      <dsp:spPr>
        <a:xfrm>
          <a:off x="245405" y="184436"/>
          <a:ext cx="446191" cy="44619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2955F52-9A57-489C-95A1-ABD022AD4D01}">
      <dsp:nvSpPr>
        <dsp:cNvPr id="0" name=""/>
        <dsp:cNvSpPr/>
      </dsp:nvSpPr>
      <dsp:spPr>
        <a:xfrm>
          <a:off x="937002" y="1903"/>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US" sz="1900" kern="1200" dirty="0"/>
            <a:t>Inbound transport service</a:t>
          </a:r>
        </a:p>
      </dsp:txBody>
      <dsp:txXfrm>
        <a:off x="937002" y="1903"/>
        <a:ext cx="5576601" cy="811257"/>
      </dsp:txXfrm>
    </dsp:sp>
    <dsp:sp modelId="{3859DAFB-4EC2-42B8-BB30-44D6707525A0}">
      <dsp:nvSpPr>
        <dsp:cNvPr id="0" name=""/>
        <dsp:cNvSpPr/>
      </dsp:nvSpPr>
      <dsp:spPr>
        <a:xfrm>
          <a:off x="0" y="1015975"/>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C1D804D-E5CE-4EDD-8AFA-0FC7103B8876}">
      <dsp:nvSpPr>
        <dsp:cNvPr id="0" name=""/>
        <dsp:cNvSpPr/>
      </dsp:nvSpPr>
      <dsp:spPr>
        <a:xfrm>
          <a:off x="245405" y="1198508"/>
          <a:ext cx="446191" cy="44619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DC2A3ED-B5AF-4FC7-A2E6-EB22F181ACF2}">
      <dsp:nvSpPr>
        <dsp:cNvPr id="0" name=""/>
        <dsp:cNvSpPr/>
      </dsp:nvSpPr>
      <dsp:spPr>
        <a:xfrm>
          <a:off x="937002" y="1015975"/>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US" sz="1900" kern="1200"/>
            <a:t>Outbound transport service</a:t>
          </a:r>
        </a:p>
      </dsp:txBody>
      <dsp:txXfrm>
        <a:off x="937002" y="1015975"/>
        <a:ext cx="5576601" cy="811257"/>
      </dsp:txXfrm>
    </dsp:sp>
    <dsp:sp modelId="{B0C36563-1925-46DE-B59C-97243FE1822E}">
      <dsp:nvSpPr>
        <dsp:cNvPr id="0" name=""/>
        <dsp:cNvSpPr/>
      </dsp:nvSpPr>
      <dsp:spPr>
        <a:xfrm>
          <a:off x="0" y="2030048"/>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2FB7881-CE2D-42E1-B64A-D6340BB7EC11}">
      <dsp:nvSpPr>
        <dsp:cNvPr id="0" name=""/>
        <dsp:cNvSpPr/>
      </dsp:nvSpPr>
      <dsp:spPr>
        <a:xfrm>
          <a:off x="245405" y="2212581"/>
          <a:ext cx="446191" cy="44619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FC5A4A-2D8C-464A-9972-0DAD723A268A}">
      <dsp:nvSpPr>
        <dsp:cNvPr id="0" name=""/>
        <dsp:cNvSpPr/>
      </dsp:nvSpPr>
      <dsp:spPr>
        <a:xfrm>
          <a:off x="937002" y="2030048"/>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US" sz="1900" kern="1200"/>
            <a:t>FTL/LTL Services</a:t>
          </a:r>
        </a:p>
      </dsp:txBody>
      <dsp:txXfrm>
        <a:off x="937002" y="2030048"/>
        <a:ext cx="5576601" cy="811257"/>
      </dsp:txXfrm>
    </dsp:sp>
    <dsp:sp modelId="{F154BF07-8278-4212-B57B-32C354E0C027}">
      <dsp:nvSpPr>
        <dsp:cNvPr id="0" name=""/>
        <dsp:cNvSpPr/>
      </dsp:nvSpPr>
      <dsp:spPr>
        <a:xfrm>
          <a:off x="0" y="3044120"/>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A197EA7-C3E3-452B-93E3-5D8564915A5F}">
      <dsp:nvSpPr>
        <dsp:cNvPr id="0" name=""/>
        <dsp:cNvSpPr/>
      </dsp:nvSpPr>
      <dsp:spPr>
        <a:xfrm>
          <a:off x="245405" y="3226653"/>
          <a:ext cx="446191" cy="44619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FBA3AB4-061B-44F7-992A-660F18060E3D}">
      <dsp:nvSpPr>
        <dsp:cNvPr id="0" name=""/>
        <dsp:cNvSpPr/>
      </dsp:nvSpPr>
      <dsp:spPr>
        <a:xfrm>
          <a:off x="937002" y="3044120"/>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US" sz="1900" kern="1200" dirty="0"/>
            <a:t>Reverse logistics</a:t>
          </a:r>
        </a:p>
      </dsp:txBody>
      <dsp:txXfrm>
        <a:off x="937002" y="3044120"/>
        <a:ext cx="5576601" cy="811257"/>
      </dsp:txXfrm>
    </dsp:sp>
    <dsp:sp modelId="{0E522D22-A104-4882-8588-51F684CA86AB}">
      <dsp:nvSpPr>
        <dsp:cNvPr id="0" name=""/>
        <dsp:cNvSpPr/>
      </dsp:nvSpPr>
      <dsp:spPr>
        <a:xfrm>
          <a:off x="0" y="4024533"/>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1A89E7A-4ED4-4F41-9BB6-7B614A8B81E2}">
      <dsp:nvSpPr>
        <dsp:cNvPr id="0" name=""/>
        <dsp:cNvSpPr/>
      </dsp:nvSpPr>
      <dsp:spPr>
        <a:xfrm>
          <a:off x="245405" y="4240725"/>
          <a:ext cx="446191" cy="446191"/>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76F625-864A-4DD4-AA26-708CBAF3AF7A}">
      <dsp:nvSpPr>
        <dsp:cNvPr id="0" name=""/>
        <dsp:cNvSpPr/>
      </dsp:nvSpPr>
      <dsp:spPr>
        <a:xfrm>
          <a:off x="937002" y="4058192"/>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az-Latn-AZ" sz="1900" kern="1200" dirty="0"/>
            <a:t>Refrigerated,</a:t>
          </a:r>
          <a:r>
            <a:rPr lang="en-US" sz="1900" kern="1200" dirty="0"/>
            <a:t> </a:t>
          </a:r>
          <a:r>
            <a:rPr lang="az-Latn-AZ" sz="1900" kern="1200" dirty="0"/>
            <a:t>flatbed,</a:t>
          </a:r>
          <a:r>
            <a:rPr lang="en-US" sz="1900" kern="1200" dirty="0"/>
            <a:t> </a:t>
          </a:r>
          <a:r>
            <a:rPr lang="az-Latn-AZ" sz="1900" kern="1200" dirty="0"/>
            <a:t>COFC</a:t>
          </a:r>
          <a:endParaRPr lang="en-US" sz="1900" kern="1200" dirty="0"/>
        </a:p>
      </dsp:txBody>
      <dsp:txXfrm>
        <a:off x="937002" y="4058192"/>
        <a:ext cx="5576601" cy="811257"/>
      </dsp:txXfrm>
    </dsp:sp>
    <dsp:sp modelId="{798DFA13-12D1-4101-811D-6800F5A38AE0}">
      <dsp:nvSpPr>
        <dsp:cNvPr id="0" name=""/>
        <dsp:cNvSpPr/>
      </dsp:nvSpPr>
      <dsp:spPr>
        <a:xfrm>
          <a:off x="0" y="5072264"/>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C030145-E301-4AB1-AF35-C923B1167C7D}">
      <dsp:nvSpPr>
        <dsp:cNvPr id="0" name=""/>
        <dsp:cNvSpPr/>
      </dsp:nvSpPr>
      <dsp:spPr>
        <a:xfrm>
          <a:off x="245405" y="5254797"/>
          <a:ext cx="446191" cy="446191"/>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6BB5E25-1627-43E2-80C8-1795B5B55A7C}">
      <dsp:nvSpPr>
        <dsp:cNvPr id="0" name=""/>
        <dsp:cNvSpPr/>
      </dsp:nvSpPr>
      <dsp:spPr>
        <a:xfrm>
          <a:off x="937002" y="5072264"/>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US" sz="1900" kern="1200"/>
            <a:t>Insurance and additional services  </a:t>
          </a:r>
        </a:p>
      </dsp:txBody>
      <dsp:txXfrm>
        <a:off x="937002" y="5072264"/>
        <a:ext cx="5576601" cy="811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781BA-EB57-4962-99A6-7F577B598222}">
      <dsp:nvSpPr>
        <dsp:cNvPr id="0" name=""/>
        <dsp:cNvSpPr/>
      </dsp:nvSpPr>
      <dsp:spPr>
        <a:xfrm>
          <a:off x="0" y="4775"/>
          <a:ext cx="6513603" cy="632558"/>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445FA00-B72A-4803-8EDC-ECD38DA54F2B}">
      <dsp:nvSpPr>
        <dsp:cNvPr id="0" name=""/>
        <dsp:cNvSpPr/>
      </dsp:nvSpPr>
      <dsp:spPr>
        <a:xfrm>
          <a:off x="191348" y="147101"/>
          <a:ext cx="348247" cy="34790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B7CB6D9-8D53-4EA7-A6C4-BB08D2EA6850}">
      <dsp:nvSpPr>
        <dsp:cNvPr id="0" name=""/>
        <dsp:cNvSpPr/>
      </dsp:nvSpPr>
      <dsp:spPr>
        <a:xfrm>
          <a:off x="730945" y="4775"/>
          <a:ext cx="5684340" cy="8104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r>
            <a:rPr lang="en-US" sz="1400" kern="1200" dirty="0"/>
            <a:t>Flexible, timely flight schedules</a:t>
          </a:r>
        </a:p>
      </dsp:txBody>
      <dsp:txXfrm>
        <a:off x="730945" y="4775"/>
        <a:ext cx="5684340" cy="810465"/>
      </dsp:txXfrm>
    </dsp:sp>
    <dsp:sp modelId="{9B12D026-DE92-4330-BA5D-7165FA8D12FC}">
      <dsp:nvSpPr>
        <dsp:cNvPr id="0" name=""/>
        <dsp:cNvSpPr/>
      </dsp:nvSpPr>
      <dsp:spPr>
        <a:xfrm>
          <a:off x="0" y="999285"/>
          <a:ext cx="6513603" cy="632558"/>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B870845-94BC-4EA9-B7E5-6E94F0BE2F22}">
      <dsp:nvSpPr>
        <dsp:cNvPr id="0" name=""/>
        <dsp:cNvSpPr/>
      </dsp:nvSpPr>
      <dsp:spPr>
        <a:xfrm>
          <a:off x="191348" y="1160183"/>
          <a:ext cx="348247" cy="34790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F766037-99A4-4296-8C45-1C10FB639526}">
      <dsp:nvSpPr>
        <dsp:cNvPr id="0" name=""/>
        <dsp:cNvSpPr/>
      </dsp:nvSpPr>
      <dsp:spPr>
        <a:xfrm>
          <a:off x="730945" y="1017857"/>
          <a:ext cx="5684340" cy="8104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endParaRPr lang="en-US" sz="1400" kern="1200"/>
        </a:p>
      </dsp:txBody>
      <dsp:txXfrm>
        <a:off x="730945" y="1017857"/>
        <a:ext cx="5684340" cy="810465"/>
      </dsp:txXfrm>
    </dsp:sp>
    <dsp:sp modelId="{52BC0ABD-D3EC-42DF-94E6-4E3E1334D058}">
      <dsp:nvSpPr>
        <dsp:cNvPr id="0" name=""/>
        <dsp:cNvSpPr/>
      </dsp:nvSpPr>
      <dsp:spPr>
        <a:xfrm>
          <a:off x="0" y="2030939"/>
          <a:ext cx="6513603" cy="632558"/>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763CDE1-2A29-464F-8079-73D66DE1F088}">
      <dsp:nvSpPr>
        <dsp:cNvPr id="0" name=""/>
        <dsp:cNvSpPr/>
      </dsp:nvSpPr>
      <dsp:spPr>
        <a:xfrm>
          <a:off x="191348" y="2173265"/>
          <a:ext cx="348247" cy="34790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C457AE-C00B-4E0A-B457-CA5011BEE4B5}">
      <dsp:nvSpPr>
        <dsp:cNvPr id="0" name=""/>
        <dsp:cNvSpPr/>
      </dsp:nvSpPr>
      <dsp:spPr>
        <a:xfrm>
          <a:off x="730945" y="2030939"/>
          <a:ext cx="5684340" cy="8104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r>
            <a:rPr lang="en-US" sz="1400" kern="1200" dirty="0"/>
            <a:t>Extensive global partner networks </a:t>
          </a:r>
        </a:p>
      </dsp:txBody>
      <dsp:txXfrm>
        <a:off x="730945" y="2030939"/>
        <a:ext cx="5684340" cy="810465"/>
      </dsp:txXfrm>
    </dsp:sp>
    <dsp:sp modelId="{A8AE928E-95AD-4847-B183-01EA86A15B7E}">
      <dsp:nvSpPr>
        <dsp:cNvPr id="0" name=""/>
        <dsp:cNvSpPr/>
      </dsp:nvSpPr>
      <dsp:spPr>
        <a:xfrm>
          <a:off x="0" y="3061087"/>
          <a:ext cx="6513603" cy="632558"/>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5417DA0-D2EA-4E68-AB6B-EDB62B322DC0}">
      <dsp:nvSpPr>
        <dsp:cNvPr id="0" name=""/>
        <dsp:cNvSpPr/>
      </dsp:nvSpPr>
      <dsp:spPr>
        <a:xfrm>
          <a:off x="191348" y="3186346"/>
          <a:ext cx="348247" cy="34790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AD3B74-D867-44D9-AB35-B3BA0CC0C68E}">
      <dsp:nvSpPr>
        <dsp:cNvPr id="0" name=""/>
        <dsp:cNvSpPr/>
      </dsp:nvSpPr>
      <dsp:spPr>
        <a:xfrm>
          <a:off x="730945" y="3044021"/>
          <a:ext cx="5684340" cy="8104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r>
            <a:rPr lang="en-US" sz="1400" kern="1200" dirty="0"/>
            <a:t>IATA approved  partners </a:t>
          </a:r>
        </a:p>
      </dsp:txBody>
      <dsp:txXfrm>
        <a:off x="730945" y="3044021"/>
        <a:ext cx="5684340" cy="810465"/>
      </dsp:txXfrm>
    </dsp:sp>
    <dsp:sp modelId="{946A6D2C-442A-4BFB-B744-25250799300F}">
      <dsp:nvSpPr>
        <dsp:cNvPr id="0" name=""/>
        <dsp:cNvSpPr/>
      </dsp:nvSpPr>
      <dsp:spPr>
        <a:xfrm>
          <a:off x="0" y="4057102"/>
          <a:ext cx="6513603" cy="632558"/>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20A6B6F-E835-4123-994C-E8FF2825DD80}">
      <dsp:nvSpPr>
        <dsp:cNvPr id="0" name=""/>
        <dsp:cNvSpPr/>
      </dsp:nvSpPr>
      <dsp:spPr>
        <a:xfrm>
          <a:off x="191348" y="4199428"/>
          <a:ext cx="348247" cy="34790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D84597-1EAC-4854-9651-22674C3D6344}">
      <dsp:nvSpPr>
        <dsp:cNvPr id="0" name=""/>
        <dsp:cNvSpPr/>
      </dsp:nvSpPr>
      <dsp:spPr>
        <a:xfrm>
          <a:off x="730945" y="4057102"/>
          <a:ext cx="5684340" cy="8104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endParaRPr lang="en-US" sz="1400" kern="1200" dirty="0"/>
        </a:p>
        <a:p>
          <a:pPr lvl="0" algn="l" defTabSz="622300">
            <a:lnSpc>
              <a:spcPct val="100000"/>
            </a:lnSpc>
            <a:spcBef>
              <a:spcPct val="0"/>
            </a:spcBef>
            <a:spcAft>
              <a:spcPct val="35000"/>
            </a:spcAft>
          </a:pPr>
          <a:r>
            <a:rPr lang="en-US" sz="1400" kern="1200" dirty="0"/>
            <a:t>Dedicated transportation &amp; door to door delivery </a:t>
          </a:r>
        </a:p>
        <a:p>
          <a:pPr lvl="0" algn="l" defTabSz="622300">
            <a:spcBef>
              <a:spcPct val="0"/>
            </a:spcBef>
            <a:spcAft>
              <a:spcPct val="35000"/>
            </a:spcAft>
          </a:pPr>
          <a:endParaRPr lang="en-US" sz="1400" kern="1200" dirty="0"/>
        </a:p>
      </dsp:txBody>
      <dsp:txXfrm>
        <a:off x="730945" y="4057102"/>
        <a:ext cx="5684340" cy="810465"/>
      </dsp:txXfrm>
    </dsp:sp>
    <dsp:sp modelId="{5C1FB2FE-B581-450E-BF25-06DADAE51FC5}">
      <dsp:nvSpPr>
        <dsp:cNvPr id="0" name=""/>
        <dsp:cNvSpPr/>
      </dsp:nvSpPr>
      <dsp:spPr>
        <a:xfrm>
          <a:off x="0" y="5070184"/>
          <a:ext cx="6513603" cy="632558"/>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BB8024E-B29E-486E-A7FA-FE957AFFD9CF}">
      <dsp:nvSpPr>
        <dsp:cNvPr id="0" name=""/>
        <dsp:cNvSpPr/>
      </dsp:nvSpPr>
      <dsp:spPr>
        <a:xfrm>
          <a:off x="191348" y="5212510"/>
          <a:ext cx="348247" cy="347907"/>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E6594A5-56BC-4637-8760-366CB2703B8D}">
      <dsp:nvSpPr>
        <dsp:cNvPr id="0" name=""/>
        <dsp:cNvSpPr/>
      </dsp:nvSpPr>
      <dsp:spPr>
        <a:xfrm>
          <a:off x="730945" y="5070184"/>
          <a:ext cx="5684340" cy="8104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endParaRPr lang="en-US" sz="1400" kern="1200" dirty="0"/>
        </a:p>
        <a:p>
          <a:pPr lvl="0" algn="l" defTabSz="622300">
            <a:lnSpc>
              <a:spcPct val="100000"/>
            </a:lnSpc>
            <a:spcBef>
              <a:spcPct val="0"/>
            </a:spcBef>
            <a:spcAft>
              <a:spcPct val="35000"/>
            </a:spcAft>
          </a:pPr>
          <a:r>
            <a:rPr lang="en-US" sz="1400" kern="1200" dirty="0"/>
            <a:t>Cargo Security Management &amp;Transportation quality</a:t>
          </a:r>
        </a:p>
        <a:p>
          <a:pPr lvl="0" algn="l" defTabSz="622300">
            <a:spcBef>
              <a:spcPct val="0"/>
            </a:spcBef>
            <a:spcAft>
              <a:spcPct val="35000"/>
            </a:spcAft>
          </a:pPr>
          <a:endParaRPr lang="en-US" sz="1400" kern="1200" dirty="0"/>
        </a:p>
      </dsp:txBody>
      <dsp:txXfrm>
        <a:off x="730945" y="5070184"/>
        <a:ext cx="5684340" cy="8104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D365A-1CE4-4EDE-8F2F-A2FC3E2BB23D}">
      <dsp:nvSpPr>
        <dsp:cNvPr id="0" name=""/>
        <dsp:cNvSpPr/>
      </dsp:nvSpPr>
      <dsp:spPr>
        <a:xfrm>
          <a:off x="0" y="5"/>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E342BE8-4FE0-4BDA-99C7-B0E47F809BB7}">
      <dsp:nvSpPr>
        <dsp:cNvPr id="0" name=""/>
        <dsp:cNvSpPr/>
      </dsp:nvSpPr>
      <dsp:spPr>
        <a:xfrm>
          <a:off x="245405" y="184436"/>
          <a:ext cx="446191" cy="44619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94E99DB-66B6-46D6-83C0-C711FEBEC9E0}">
      <dsp:nvSpPr>
        <dsp:cNvPr id="0" name=""/>
        <dsp:cNvSpPr/>
      </dsp:nvSpPr>
      <dsp:spPr>
        <a:xfrm>
          <a:off x="937002" y="1903"/>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endParaRPr lang="en-US" sz="1900" kern="1200"/>
        </a:p>
      </dsp:txBody>
      <dsp:txXfrm>
        <a:off x="937002" y="1903"/>
        <a:ext cx="5576601" cy="811257"/>
      </dsp:txXfrm>
    </dsp:sp>
    <dsp:sp modelId="{F6A7BBB9-0C3C-4A17-A6C8-57E8C8AD383F}">
      <dsp:nvSpPr>
        <dsp:cNvPr id="0" name=""/>
        <dsp:cNvSpPr/>
      </dsp:nvSpPr>
      <dsp:spPr>
        <a:xfrm>
          <a:off x="0" y="1015975"/>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B7566BD-1584-4ED1-869F-0A6429FC08E2}">
      <dsp:nvSpPr>
        <dsp:cNvPr id="0" name=""/>
        <dsp:cNvSpPr/>
      </dsp:nvSpPr>
      <dsp:spPr>
        <a:xfrm>
          <a:off x="245405" y="1198508"/>
          <a:ext cx="446191" cy="44619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E9BAC70-76DC-4194-ABDB-348DA22A6A3C}">
      <dsp:nvSpPr>
        <dsp:cNvPr id="0" name=""/>
        <dsp:cNvSpPr/>
      </dsp:nvSpPr>
      <dsp:spPr>
        <a:xfrm>
          <a:off x="937002" y="1015975"/>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US" sz="1900" kern="1200"/>
            <a:t>FCL/LCL services</a:t>
          </a:r>
        </a:p>
      </dsp:txBody>
      <dsp:txXfrm>
        <a:off x="937002" y="1015975"/>
        <a:ext cx="5576601" cy="811257"/>
      </dsp:txXfrm>
    </dsp:sp>
    <dsp:sp modelId="{4B2F4BED-D7ED-42BB-A2B1-750E03DE4756}">
      <dsp:nvSpPr>
        <dsp:cNvPr id="0" name=""/>
        <dsp:cNvSpPr/>
      </dsp:nvSpPr>
      <dsp:spPr>
        <a:xfrm>
          <a:off x="0" y="2030048"/>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D89ADB7-57DA-4895-8D5B-0B6A84A37015}">
      <dsp:nvSpPr>
        <dsp:cNvPr id="0" name=""/>
        <dsp:cNvSpPr/>
      </dsp:nvSpPr>
      <dsp:spPr>
        <a:xfrm>
          <a:off x="245405" y="2212581"/>
          <a:ext cx="446191" cy="44619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DBAC08-0B41-453F-ACA8-AF94CC62A449}">
      <dsp:nvSpPr>
        <dsp:cNvPr id="0" name=""/>
        <dsp:cNvSpPr/>
      </dsp:nvSpPr>
      <dsp:spPr>
        <a:xfrm>
          <a:off x="937002" y="2030048"/>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US" sz="1900" kern="1200" dirty="0"/>
            <a:t>Special</a:t>
          </a:r>
          <a:r>
            <a:rPr lang="az-Latn-AZ" sz="1900" kern="1200" dirty="0"/>
            <a:t>,</a:t>
          </a:r>
          <a:r>
            <a:rPr lang="en-US" sz="1900" kern="1200" dirty="0"/>
            <a:t> </a:t>
          </a:r>
          <a:r>
            <a:rPr lang="az-Latn-AZ" sz="1900" kern="1200" dirty="0"/>
            <a:t>dangerous,</a:t>
          </a:r>
          <a:r>
            <a:rPr lang="en-US" sz="1900" kern="1200" dirty="0"/>
            <a:t> </a:t>
          </a:r>
          <a:r>
            <a:rPr lang="az-Latn-AZ" sz="1900" kern="1200" dirty="0"/>
            <a:t>hazardous </a:t>
          </a:r>
          <a:r>
            <a:rPr lang="en-US" sz="1900" kern="1200" dirty="0"/>
            <a:t>container shipment</a:t>
          </a:r>
        </a:p>
      </dsp:txBody>
      <dsp:txXfrm>
        <a:off x="937002" y="2030048"/>
        <a:ext cx="5576601" cy="811257"/>
      </dsp:txXfrm>
    </dsp:sp>
    <dsp:sp modelId="{AD892F58-B10B-4A38-A9FA-A868DCC0C164}">
      <dsp:nvSpPr>
        <dsp:cNvPr id="0" name=""/>
        <dsp:cNvSpPr/>
      </dsp:nvSpPr>
      <dsp:spPr>
        <a:xfrm>
          <a:off x="0" y="3044120"/>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6E311FE-3ED7-4128-ABCE-5B19D8DF252E}">
      <dsp:nvSpPr>
        <dsp:cNvPr id="0" name=""/>
        <dsp:cNvSpPr/>
      </dsp:nvSpPr>
      <dsp:spPr>
        <a:xfrm>
          <a:off x="245405" y="3226653"/>
          <a:ext cx="446191" cy="44619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E53D9B-AE86-48DA-A78B-12B0468F148A}">
      <dsp:nvSpPr>
        <dsp:cNvPr id="0" name=""/>
        <dsp:cNvSpPr/>
      </dsp:nvSpPr>
      <dsp:spPr>
        <a:xfrm>
          <a:off x="937002" y="3044120"/>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az-Latn-AZ" sz="1900" kern="1200" dirty="0"/>
            <a:t>Break bulk  shipment</a:t>
          </a:r>
          <a:endParaRPr lang="en-US" sz="1900" kern="1200" dirty="0"/>
        </a:p>
      </dsp:txBody>
      <dsp:txXfrm>
        <a:off x="937002" y="3044120"/>
        <a:ext cx="5576601" cy="811257"/>
      </dsp:txXfrm>
    </dsp:sp>
    <dsp:sp modelId="{3F663C14-2ECC-484B-952C-B0F8AD830E19}">
      <dsp:nvSpPr>
        <dsp:cNvPr id="0" name=""/>
        <dsp:cNvSpPr/>
      </dsp:nvSpPr>
      <dsp:spPr>
        <a:xfrm>
          <a:off x="0" y="4058192"/>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598BF49-4139-45E2-8456-4F6C8D4FF099}">
      <dsp:nvSpPr>
        <dsp:cNvPr id="0" name=""/>
        <dsp:cNvSpPr/>
      </dsp:nvSpPr>
      <dsp:spPr>
        <a:xfrm>
          <a:off x="245405" y="4240725"/>
          <a:ext cx="446191" cy="446191"/>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2CA7FD1-2BD9-49F5-AB19-F96020AFD444}">
      <dsp:nvSpPr>
        <dsp:cNvPr id="0" name=""/>
        <dsp:cNvSpPr/>
      </dsp:nvSpPr>
      <dsp:spPr>
        <a:xfrm>
          <a:off x="937002" y="4058192"/>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en-US" sz="1900" kern="1200"/>
            <a:t>Extensive global networks</a:t>
          </a:r>
        </a:p>
      </dsp:txBody>
      <dsp:txXfrm>
        <a:off x="937002" y="4058192"/>
        <a:ext cx="5576601" cy="811257"/>
      </dsp:txXfrm>
    </dsp:sp>
    <dsp:sp modelId="{A453D917-A1B3-4C20-8B9C-B0A756BDDA4C}">
      <dsp:nvSpPr>
        <dsp:cNvPr id="0" name=""/>
        <dsp:cNvSpPr/>
      </dsp:nvSpPr>
      <dsp:spPr>
        <a:xfrm>
          <a:off x="0" y="5072264"/>
          <a:ext cx="6513603" cy="811257"/>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FADC051-4640-4087-A47B-AC17CF17443E}">
      <dsp:nvSpPr>
        <dsp:cNvPr id="0" name=""/>
        <dsp:cNvSpPr/>
      </dsp:nvSpPr>
      <dsp:spPr>
        <a:xfrm>
          <a:off x="245405" y="5254797"/>
          <a:ext cx="446191" cy="446191"/>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9D62E1-26C3-4711-A5CD-ED80731EADD8}">
      <dsp:nvSpPr>
        <dsp:cNvPr id="0" name=""/>
        <dsp:cNvSpPr/>
      </dsp:nvSpPr>
      <dsp:spPr>
        <a:xfrm>
          <a:off x="937002" y="5072264"/>
          <a:ext cx="5576601" cy="81125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100000"/>
            </a:lnSpc>
            <a:spcBef>
              <a:spcPct val="0"/>
            </a:spcBef>
            <a:spcAft>
              <a:spcPct val="35000"/>
            </a:spcAft>
          </a:pPr>
          <a:r>
            <a:rPr lang="az-Latn-AZ" sz="1900" kern="1200" dirty="0"/>
            <a:t>Containe stuffing,</a:t>
          </a:r>
          <a:r>
            <a:rPr lang="en-US" sz="1900" kern="1200" dirty="0"/>
            <a:t> </a:t>
          </a:r>
          <a:r>
            <a:rPr lang="az-Latn-AZ" sz="1900" kern="1200" dirty="0"/>
            <a:t>unloading and securing</a:t>
          </a:r>
          <a:endParaRPr lang="en-US" sz="1900" kern="1200" dirty="0"/>
        </a:p>
      </dsp:txBody>
      <dsp:txXfrm>
        <a:off x="937002" y="5072264"/>
        <a:ext cx="5576601" cy="8112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13B59-A27E-45FD-983E-24D72E741621}">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61EA0EE-FBBA-41EB-A409-A7F6B22FDF87}">
      <dsp:nvSpPr>
        <dsp:cNvPr id="0" name=""/>
        <dsp:cNvSpPr/>
      </dsp:nvSpPr>
      <dsp:spPr>
        <a:xfrm>
          <a:off x="296259" y="224956"/>
          <a:ext cx="538654" cy="53865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DD6B13-D827-4EE3-A26A-223B68DF52D3}">
      <dsp:nvSpPr>
        <dsp:cNvPr id="0" name=""/>
        <dsp:cNvSpPr/>
      </dsp:nvSpPr>
      <dsp:spPr>
        <a:xfrm>
          <a:off x="1131174" y="4597"/>
          <a:ext cx="5382429" cy="9793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az-Latn-AZ" sz="1900" kern="1200" dirty="0"/>
            <a:t>Break-</a:t>
          </a:r>
          <a:r>
            <a:rPr lang="en-US" sz="1900" kern="1200" dirty="0"/>
            <a:t> bulk </a:t>
          </a:r>
          <a:r>
            <a:rPr lang="az-Latn-AZ" sz="1900" kern="1200" dirty="0"/>
            <a:t>commodity</a:t>
          </a:r>
          <a:r>
            <a:rPr lang="en-US" sz="1900" kern="1200" dirty="0"/>
            <a:t> shipment</a:t>
          </a:r>
        </a:p>
      </dsp:txBody>
      <dsp:txXfrm>
        <a:off x="1131174" y="4597"/>
        <a:ext cx="5382429" cy="979371"/>
      </dsp:txXfrm>
    </dsp:sp>
    <dsp:sp modelId="{F3BF5B03-17BF-444C-9775-DE8FD57FBCE6}">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715F824-0F87-43C3-B9BA-9F2F9DFEBD1D}">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3437130-7C6D-4D23-979D-887F85864D05}">
      <dsp:nvSpPr>
        <dsp:cNvPr id="0" name=""/>
        <dsp:cNvSpPr/>
      </dsp:nvSpPr>
      <dsp:spPr>
        <a:xfrm>
          <a:off x="1131174" y="1228812"/>
          <a:ext cx="5382429" cy="9793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a:t>Intermodal container shipment</a:t>
          </a:r>
        </a:p>
      </dsp:txBody>
      <dsp:txXfrm>
        <a:off x="1131174" y="1228812"/>
        <a:ext cx="5382429" cy="979371"/>
      </dsp:txXfrm>
    </dsp:sp>
    <dsp:sp modelId="{C137D572-BF75-4C2A-9E65-8441A667D98B}">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78A5E4B-234C-4026-9B03-A23BC0AE1D29}">
      <dsp:nvSpPr>
        <dsp:cNvPr id="0" name=""/>
        <dsp:cNvSpPr/>
      </dsp:nvSpPr>
      <dsp:spPr>
        <a:xfrm>
          <a:off x="296259" y="2673385"/>
          <a:ext cx="538654" cy="53865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E035C26-5D10-4CC9-AB24-F93B377E9BA1}">
      <dsp:nvSpPr>
        <dsp:cNvPr id="0" name=""/>
        <dsp:cNvSpPr/>
      </dsp:nvSpPr>
      <dsp:spPr>
        <a:xfrm>
          <a:off x="1131174" y="2453027"/>
          <a:ext cx="5382429" cy="9793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a:t>Transshipment</a:t>
          </a:r>
        </a:p>
      </dsp:txBody>
      <dsp:txXfrm>
        <a:off x="1131174" y="2453027"/>
        <a:ext cx="5382429" cy="979371"/>
      </dsp:txXfrm>
    </dsp:sp>
    <dsp:sp modelId="{E293A920-4741-44EF-B757-2B227C5A1EDF}">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BDE7B95-8857-42B3-9D0D-D18920061321}">
      <dsp:nvSpPr>
        <dsp:cNvPr id="0" name=""/>
        <dsp:cNvSpPr/>
      </dsp:nvSpPr>
      <dsp:spPr>
        <a:xfrm>
          <a:off x="296259" y="3897600"/>
          <a:ext cx="538654" cy="53865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A0D586-0247-4E22-A195-3C4B1473D503}">
      <dsp:nvSpPr>
        <dsp:cNvPr id="0" name=""/>
        <dsp:cNvSpPr/>
      </dsp:nvSpPr>
      <dsp:spPr>
        <a:xfrm>
          <a:off x="1131174" y="3677241"/>
          <a:ext cx="5382429" cy="9793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a:t>International and  local railway freight services </a:t>
          </a:r>
        </a:p>
      </dsp:txBody>
      <dsp:txXfrm>
        <a:off x="1131174" y="3677241"/>
        <a:ext cx="5382429" cy="979371"/>
      </dsp:txXfrm>
    </dsp:sp>
    <dsp:sp modelId="{EEFDF38C-5606-440E-AE6F-F0A01971AB03}">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047803A-0836-46FA-A986-07EFFD54AEE5}">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7D82CE-4792-40B7-87E3-4DDBA1CE9239}">
      <dsp:nvSpPr>
        <dsp:cNvPr id="0" name=""/>
        <dsp:cNvSpPr/>
      </dsp:nvSpPr>
      <dsp:spPr>
        <a:xfrm>
          <a:off x="1131174" y="4901456"/>
          <a:ext cx="5382429" cy="9793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a:t>Additional support services</a:t>
          </a:r>
        </a:p>
      </dsp:txBody>
      <dsp:txXfrm>
        <a:off x="1131174" y="4901456"/>
        <a:ext cx="5382429" cy="9793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3A30F-FE49-40BC-8B16-9D640E5B211F}">
      <dsp:nvSpPr>
        <dsp:cNvPr id="0" name=""/>
        <dsp:cNvSpPr/>
      </dsp:nvSpPr>
      <dsp:spPr>
        <a:xfrm>
          <a:off x="0" y="7467"/>
          <a:ext cx="6513603" cy="680636"/>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25EE534-B7A1-4640-B3E3-E324856E1783}">
      <dsp:nvSpPr>
        <dsp:cNvPr id="0" name=""/>
        <dsp:cNvSpPr/>
      </dsp:nvSpPr>
      <dsp:spPr>
        <a:xfrm>
          <a:off x="205892" y="160610"/>
          <a:ext cx="374716" cy="37435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413D451-45DE-4F1D-89FB-49583FF0C687}">
      <dsp:nvSpPr>
        <dsp:cNvPr id="0" name=""/>
        <dsp:cNvSpPr/>
      </dsp:nvSpPr>
      <dsp:spPr>
        <a:xfrm>
          <a:off x="786501" y="7467"/>
          <a:ext cx="5562761" cy="97841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lvl="0" algn="l" defTabSz="844550">
            <a:lnSpc>
              <a:spcPct val="100000"/>
            </a:lnSpc>
            <a:spcBef>
              <a:spcPct val="0"/>
            </a:spcBef>
            <a:spcAft>
              <a:spcPct val="35000"/>
            </a:spcAft>
          </a:pPr>
          <a:r>
            <a:rPr lang="en-US" sz="1900" kern="1200" dirty="0"/>
            <a:t>Assistance of custom clearance process</a:t>
          </a:r>
        </a:p>
      </dsp:txBody>
      <dsp:txXfrm>
        <a:off x="786501" y="7467"/>
        <a:ext cx="5562761" cy="978415"/>
      </dsp:txXfrm>
    </dsp:sp>
    <dsp:sp modelId="{757AB002-797D-4F79-95CA-506A59072374}">
      <dsp:nvSpPr>
        <dsp:cNvPr id="0" name=""/>
        <dsp:cNvSpPr/>
      </dsp:nvSpPr>
      <dsp:spPr>
        <a:xfrm>
          <a:off x="0" y="1230486"/>
          <a:ext cx="6513603" cy="680636"/>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D3D2D72-4C6F-4D5A-A925-177A4CE92A4F}">
      <dsp:nvSpPr>
        <dsp:cNvPr id="0" name=""/>
        <dsp:cNvSpPr/>
      </dsp:nvSpPr>
      <dsp:spPr>
        <a:xfrm>
          <a:off x="205892" y="1383629"/>
          <a:ext cx="374716" cy="37435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2E3422-1E95-4EC9-83F8-68DCE4058675}">
      <dsp:nvSpPr>
        <dsp:cNvPr id="0" name=""/>
        <dsp:cNvSpPr/>
      </dsp:nvSpPr>
      <dsp:spPr>
        <a:xfrm>
          <a:off x="786501" y="1230486"/>
          <a:ext cx="5562761" cy="97841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lvl="0" algn="l" defTabSz="844550">
            <a:lnSpc>
              <a:spcPct val="100000"/>
            </a:lnSpc>
            <a:spcBef>
              <a:spcPct val="0"/>
            </a:spcBef>
            <a:spcAft>
              <a:spcPct val="35000"/>
            </a:spcAft>
          </a:pPr>
          <a:r>
            <a:rPr lang="en-US" sz="1900" kern="1200" dirty="0"/>
            <a:t>Consultation on local custom code</a:t>
          </a:r>
        </a:p>
      </dsp:txBody>
      <dsp:txXfrm>
        <a:off x="786501" y="1230486"/>
        <a:ext cx="5562761" cy="978415"/>
      </dsp:txXfrm>
    </dsp:sp>
    <dsp:sp modelId="{8E64D014-28A6-4E76-B96F-75F2D4C0BBB4}">
      <dsp:nvSpPr>
        <dsp:cNvPr id="0" name=""/>
        <dsp:cNvSpPr/>
      </dsp:nvSpPr>
      <dsp:spPr>
        <a:xfrm>
          <a:off x="0" y="2416186"/>
          <a:ext cx="6513603" cy="680636"/>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24F6EDD-1C2C-4573-9C7F-52ECF27E9764}">
      <dsp:nvSpPr>
        <dsp:cNvPr id="0" name=""/>
        <dsp:cNvSpPr/>
      </dsp:nvSpPr>
      <dsp:spPr>
        <a:xfrm>
          <a:off x="205892" y="2606648"/>
          <a:ext cx="374716" cy="37435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29C38A6-F92B-411A-B258-B8E40793E72C}">
      <dsp:nvSpPr>
        <dsp:cNvPr id="0" name=""/>
        <dsp:cNvSpPr/>
      </dsp:nvSpPr>
      <dsp:spPr>
        <a:xfrm>
          <a:off x="786501" y="2453505"/>
          <a:ext cx="5562761" cy="97841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lvl="0" algn="l" defTabSz="844550">
            <a:lnSpc>
              <a:spcPct val="100000"/>
            </a:lnSpc>
            <a:spcBef>
              <a:spcPct val="0"/>
            </a:spcBef>
            <a:spcAft>
              <a:spcPct val="35000"/>
            </a:spcAft>
          </a:pPr>
          <a:r>
            <a:rPr lang="en-US" sz="1900" kern="1200" dirty="0"/>
            <a:t>Storage</a:t>
          </a:r>
          <a:r>
            <a:rPr lang="az-Latn-AZ" sz="1900" kern="1200" dirty="0"/>
            <a:t> including value added services  </a:t>
          </a:r>
          <a:endParaRPr lang="en-US" sz="1900" kern="1200" dirty="0"/>
        </a:p>
      </dsp:txBody>
      <dsp:txXfrm>
        <a:off x="786501" y="2453505"/>
        <a:ext cx="5562761" cy="978415"/>
      </dsp:txXfrm>
    </dsp:sp>
    <dsp:sp modelId="{7230E603-065E-4874-BB52-2BADDAF014B4}">
      <dsp:nvSpPr>
        <dsp:cNvPr id="0" name=""/>
        <dsp:cNvSpPr/>
      </dsp:nvSpPr>
      <dsp:spPr>
        <a:xfrm>
          <a:off x="0" y="3676524"/>
          <a:ext cx="6513603" cy="680636"/>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5DD4E9A-4AEE-4823-BC7F-A48A0748AD83}">
      <dsp:nvSpPr>
        <dsp:cNvPr id="0" name=""/>
        <dsp:cNvSpPr/>
      </dsp:nvSpPr>
      <dsp:spPr>
        <a:xfrm>
          <a:off x="205892" y="3829667"/>
          <a:ext cx="374716" cy="374350"/>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864F2A3-45E4-4BD1-A3D5-236BDEEB9682}">
      <dsp:nvSpPr>
        <dsp:cNvPr id="0" name=""/>
        <dsp:cNvSpPr/>
      </dsp:nvSpPr>
      <dsp:spPr>
        <a:xfrm>
          <a:off x="786501" y="3676524"/>
          <a:ext cx="5562761" cy="97841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lvl="0" algn="l" defTabSz="844550">
            <a:lnSpc>
              <a:spcPct val="100000"/>
            </a:lnSpc>
            <a:spcBef>
              <a:spcPct val="0"/>
            </a:spcBef>
            <a:spcAft>
              <a:spcPct val="35000"/>
            </a:spcAft>
          </a:pPr>
          <a:r>
            <a:rPr lang="en-US" sz="1900" kern="1200" dirty="0"/>
            <a:t>Picking &amp; Packing</a:t>
          </a:r>
        </a:p>
      </dsp:txBody>
      <dsp:txXfrm>
        <a:off x="786501" y="3676524"/>
        <a:ext cx="5562761" cy="978415"/>
      </dsp:txXfrm>
    </dsp:sp>
    <dsp:sp modelId="{1F1C6111-E528-4741-B1E9-B57FBE3A7536}">
      <dsp:nvSpPr>
        <dsp:cNvPr id="0" name=""/>
        <dsp:cNvSpPr/>
      </dsp:nvSpPr>
      <dsp:spPr>
        <a:xfrm>
          <a:off x="0" y="4899543"/>
          <a:ext cx="6513603" cy="680636"/>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1965BAC-386A-4462-9D7D-50A4A17E3B5E}">
      <dsp:nvSpPr>
        <dsp:cNvPr id="0" name=""/>
        <dsp:cNvSpPr/>
      </dsp:nvSpPr>
      <dsp:spPr>
        <a:xfrm>
          <a:off x="206093" y="5052686"/>
          <a:ext cx="374716" cy="374350"/>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C4CF061-C2B6-4555-967E-B58E528F4F40}">
      <dsp:nvSpPr>
        <dsp:cNvPr id="0" name=""/>
        <dsp:cNvSpPr/>
      </dsp:nvSpPr>
      <dsp:spPr>
        <a:xfrm>
          <a:off x="786903" y="4899543"/>
          <a:ext cx="5382429" cy="97841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lvl="0" algn="l" defTabSz="844550">
            <a:lnSpc>
              <a:spcPct val="100000"/>
            </a:lnSpc>
            <a:spcBef>
              <a:spcPct val="0"/>
            </a:spcBef>
            <a:spcAft>
              <a:spcPct val="35000"/>
            </a:spcAft>
          </a:pPr>
          <a:endParaRPr lang="en-US" sz="1900" kern="1200" dirty="0"/>
        </a:p>
        <a:p>
          <a:pPr lvl="0" algn="l" defTabSz="844550">
            <a:lnSpc>
              <a:spcPct val="100000"/>
            </a:lnSpc>
            <a:spcBef>
              <a:spcPct val="0"/>
            </a:spcBef>
            <a:spcAft>
              <a:spcPct val="35000"/>
            </a:spcAft>
          </a:pPr>
          <a:r>
            <a:rPr lang="en-US" sz="1900" kern="1200" dirty="0"/>
            <a:t>Insurance</a:t>
          </a:r>
        </a:p>
        <a:p>
          <a:pPr lvl="0" algn="l" defTabSz="844550">
            <a:spcBef>
              <a:spcPct val="0"/>
            </a:spcBef>
            <a:spcAft>
              <a:spcPct val="35000"/>
            </a:spcAft>
          </a:pPr>
          <a:endParaRPr lang="en-US" sz="1900" kern="1200" dirty="0"/>
        </a:p>
      </dsp:txBody>
      <dsp:txXfrm>
        <a:off x="786903" y="4899543"/>
        <a:ext cx="5382429" cy="9784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DA4CA-87E1-44F0-8F86-968508136AEE}">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3C7723B-3815-4B77-B892-889A0499C1DE}">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2630728-387B-4200-84FD-CBE17934C8FD}">
      <dsp:nvSpPr>
        <dsp:cNvPr id="0" name=""/>
        <dsp:cNvSpPr/>
      </dsp:nvSpPr>
      <dsp:spPr>
        <a:xfrm>
          <a:off x="1131174" y="4597"/>
          <a:ext cx="5382429" cy="9793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a:t>Breakbulk </a:t>
          </a:r>
        </a:p>
      </dsp:txBody>
      <dsp:txXfrm>
        <a:off x="1131174" y="4597"/>
        <a:ext cx="5382429" cy="979371"/>
      </dsp:txXfrm>
    </dsp:sp>
    <dsp:sp modelId="{DB128737-6FEA-4E1A-AE33-7A71B572E946}">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2F77E26-C737-45F5-A512-0F23EE8363D1}">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D5EE80-A798-4D13-BD86-137DE451FD7F}">
      <dsp:nvSpPr>
        <dsp:cNvPr id="0" name=""/>
        <dsp:cNvSpPr/>
      </dsp:nvSpPr>
      <dsp:spPr>
        <a:xfrm>
          <a:off x="1131174" y="1228812"/>
          <a:ext cx="5382429" cy="9793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a:t>Solutions for cargo any size</a:t>
          </a:r>
        </a:p>
      </dsp:txBody>
      <dsp:txXfrm>
        <a:off x="1131174" y="1228812"/>
        <a:ext cx="5382429" cy="979371"/>
      </dsp:txXfrm>
    </dsp:sp>
    <dsp:sp modelId="{0B100C77-6A9E-4854-B2F0-2D5BEA4B1798}">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4AB0FA4-2759-47BC-833B-E268EFE722B5}">
      <dsp:nvSpPr>
        <dsp:cNvPr id="0" name=""/>
        <dsp:cNvSpPr/>
      </dsp:nvSpPr>
      <dsp:spPr>
        <a:xfrm>
          <a:off x="296259" y="2673385"/>
          <a:ext cx="538654" cy="53865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8D451E9-9E5B-415E-948C-6F618573D6D2}">
      <dsp:nvSpPr>
        <dsp:cNvPr id="0" name=""/>
        <dsp:cNvSpPr/>
      </dsp:nvSpPr>
      <dsp:spPr>
        <a:xfrm>
          <a:off x="1131174" y="2453027"/>
          <a:ext cx="5382429" cy="9793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dirty="0"/>
            <a:t>OOG Container</a:t>
          </a:r>
        </a:p>
      </dsp:txBody>
      <dsp:txXfrm>
        <a:off x="1131174" y="2453027"/>
        <a:ext cx="5382429" cy="979371"/>
      </dsp:txXfrm>
    </dsp:sp>
    <dsp:sp modelId="{E3E24512-D69C-458C-9E46-264088556345}">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A38BB0E-494A-4911-BBB5-4FD317C80AC5}">
      <dsp:nvSpPr>
        <dsp:cNvPr id="0" name=""/>
        <dsp:cNvSpPr/>
      </dsp:nvSpPr>
      <dsp:spPr>
        <a:xfrm>
          <a:off x="296259" y="3897600"/>
          <a:ext cx="538654" cy="53865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7AC9871-5F65-4753-B556-A1214B436AE4}">
      <dsp:nvSpPr>
        <dsp:cNvPr id="0" name=""/>
        <dsp:cNvSpPr/>
      </dsp:nvSpPr>
      <dsp:spPr>
        <a:xfrm>
          <a:off x="1131174" y="3677241"/>
          <a:ext cx="5382429" cy="9793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dirty="0"/>
            <a:t>Temperature &amp; Humidity controlled shipments</a:t>
          </a:r>
        </a:p>
      </dsp:txBody>
      <dsp:txXfrm>
        <a:off x="1131174" y="3677241"/>
        <a:ext cx="5382429" cy="979371"/>
      </dsp:txXfrm>
    </dsp:sp>
    <dsp:sp modelId="{632DE677-151D-4315-B9DF-4D2755C3AC9F}">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265F336-33ED-4A3C-943C-5C04327121D0}">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794F82B-B801-4D51-90F8-2835420CD4EB}">
      <dsp:nvSpPr>
        <dsp:cNvPr id="0" name=""/>
        <dsp:cNvSpPr/>
      </dsp:nvSpPr>
      <dsp:spPr>
        <a:xfrm>
          <a:off x="1131174" y="4901456"/>
          <a:ext cx="5382429" cy="9793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dirty="0"/>
            <a:t>Large-scale manufacturing,  equipment, medicine and food  carriage </a:t>
          </a:r>
        </a:p>
      </dsp:txBody>
      <dsp:txXfrm>
        <a:off x="1131174" y="4901456"/>
        <a:ext cx="5382429" cy="9793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151BD-3756-4F67-8046-6D5130BDF868}">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FD57DE-C087-4D76-A124-92537E4DC614}">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AFD060-60B3-4B21-93C5-BC9C2579E6B2}">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dirty="0"/>
            <a:t>Searching real buyers for goods, negotiating with customers in contract preparation, delivery process  </a:t>
          </a:r>
        </a:p>
      </dsp:txBody>
      <dsp:txXfrm>
        <a:off x="1131174" y="4597"/>
        <a:ext cx="5382429" cy="979371"/>
      </dsp:txXfrm>
    </dsp:sp>
    <dsp:sp modelId="{5AB6F83C-36DC-44F3-8AAD-7A3FE566D9FB}">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11CB4-1F68-43D3-B86E-E7EB5B92C710}">
      <dsp:nvSpPr>
        <dsp:cNvPr id="0" name=""/>
        <dsp:cNvSpPr/>
      </dsp:nvSpPr>
      <dsp:spPr>
        <a:xfrm>
          <a:off x="296259" y="1449171"/>
          <a:ext cx="538654" cy="53865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BCF625-9A52-4C4F-95C7-57C036714D3A}">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dirty="0"/>
            <a:t>Investigation of export, custom process and certification requirements  of goods</a:t>
          </a:r>
        </a:p>
      </dsp:txBody>
      <dsp:txXfrm>
        <a:off x="1131174" y="1228812"/>
        <a:ext cx="5382429" cy="979371"/>
      </dsp:txXfrm>
    </dsp:sp>
    <dsp:sp modelId="{634452B8-81F7-4274-9825-95F4C51ACBD3}">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7F3E71-B64B-49F9-B758-8BD2F8EAA24E}">
      <dsp:nvSpPr>
        <dsp:cNvPr id="0" name=""/>
        <dsp:cNvSpPr/>
      </dsp:nvSpPr>
      <dsp:spPr>
        <a:xfrm>
          <a:off x="296259" y="2673385"/>
          <a:ext cx="538654" cy="53865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448641-44D7-4616-8733-0F0046CD5935}">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dirty="0"/>
            <a:t>Investigation of import, custom process and certification requirements of goods  </a:t>
          </a:r>
        </a:p>
      </dsp:txBody>
      <dsp:txXfrm>
        <a:off x="1131174" y="2453027"/>
        <a:ext cx="5382429" cy="979371"/>
      </dsp:txXfrm>
    </dsp:sp>
    <dsp:sp modelId="{00720254-70F5-4213-A856-7EF4A36439AC}">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7A502-A54B-42F3-942D-5D3F3A456F71}">
      <dsp:nvSpPr>
        <dsp:cNvPr id="0" name=""/>
        <dsp:cNvSpPr/>
      </dsp:nvSpPr>
      <dsp:spPr>
        <a:xfrm>
          <a:off x="296259" y="3897600"/>
          <a:ext cx="538654" cy="53865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252121-493F-4533-A7F4-A3B93A8D4F7B}">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dirty="0"/>
            <a:t>Investigation of goods delivery conditions, time etc. for special goods </a:t>
          </a:r>
        </a:p>
      </dsp:txBody>
      <dsp:txXfrm>
        <a:off x="1131174" y="3677241"/>
        <a:ext cx="5382429" cy="979371"/>
      </dsp:txXfrm>
    </dsp:sp>
    <dsp:sp modelId="{A007CF76-CA36-4B30-BF38-14C1B1FA0C4D}">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68D879-6651-4119-B643-B7E9B18A9EA0}">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BCAD70-3CA2-4350-8255-551B2BA89A82}">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US" sz="1900" kern="1200" dirty="0"/>
            <a:t>Investigation for special documentation, permission of goods </a:t>
          </a:r>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A054F-FC1D-45DE-A4BD-CA2159F4878D}"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7CF30-3665-4494-95D7-48721218B6A1}" type="slidenum">
              <a:rPr lang="en-US" smtClean="0"/>
              <a:t>‹#›</a:t>
            </a:fld>
            <a:endParaRPr lang="en-US"/>
          </a:p>
        </p:txBody>
      </p:sp>
    </p:spTree>
    <p:extLst>
      <p:ext uri="{BB962C8B-B14F-4D97-AF65-F5344CB8AC3E}">
        <p14:creationId xmlns:p14="http://schemas.microsoft.com/office/powerpoint/2010/main" val="228094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7CF30-3665-4494-95D7-48721218B6A1}" type="slidenum">
              <a:rPr lang="en-US" smtClean="0"/>
              <a:t>9</a:t>
            </a:fld>
            <a:endParaRPr lang="en-US"/>
          </a:p>
        </p:txBody>
      </p:sp>
    </p:spTree>
    <p:extLst>
      <p:ext uri="{BB962C8B-B14F-4D97-AF65-F5344CB8AC3E}">
        <p14:creationId xmlns:p14="http://schemas.microsoft.com/office/powerpoint/2010/main" val="37496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7CF30-3665-4494-95D7-48721218B6A1}" type="slidenum">
              <a:rPr lang="en-US" smtClean="0"/>
              <a:t>11</a:t>
            </a:fld>
            <a:endParaRPr lang="en-US"/>
          </a:p>
        </p:txBody>
      </p:sp>
    </p:spTree>
    <p:extLst>
      <p:ext uri="{BB962C8B-B14F-4D97-AF65-F5344CB8AC3E}">
        <p14:creationId xmlns:p14="http://schemas.microsoft.com/office/powerpoint/2010/main" val="46310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7CF30-3665-4494-95D7-48721218B6A1}" type="slidenum">
              <a:rPr lang="en-US" smtClean="0"/>
              <a:t>12</a:t>
            </a:fld>
            <a:endParaRPr lang="en-US"/>
          </a:p>
        </p:txBody>
      </p:sp>
    </p:spTree>
    <p:extLst>
      <p:ext uri="{BB962C8B-B14F-4D97-AF65-F5344CB8AC3E}">
        <p14:creationId xmlns:p14="http://schemas.microsoft.com/office/powerpoint/2010/main" val="357879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36CE-847B-4793-BD7D-4C85A4982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D7D3C3-B7F8-45F0-BA09-025E287F1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BA1956-263B-4A1A-B628-0850588AD5A3}"/>
              </a:ext>
            </a:extLst>
          </p:cNvPr>
          <p:cNvSpPr>
            <a:spLocks noGrp="1"/>
          </p:cNvSpPr>
          <p:nvPr>
            <p:ph type="dt" sz="half" idx="10"/>
          </p:nvPr>
        </p:nvSpPr>
        <p:spPr/>
        <p:txBody>
          <a:bodyPr/>
          <a:lstStyle/>
          <a:p>
            <a:fld id="{0FD35CBF-E9C5-4CE9-A749-5B5C382C79EA}" type="datetime1">
              <a:rPr lang="en-US" smtClean="0"/>
              <a:t>6/8/2020</a:t>
            </a:fld>
            <a:endParaRPr lang="en-US"/>
          </a:p>
        </p:txBody>
      </p:sp>
      <p:sp>
        <p:nvSpPr>
          <p:cNvPr id="5" name="Footer Placeholder 4">
            <a:extLst>
              <a:ext uri="{FF2B5EF4-FFF2-40B4-BE49-F238E27FC236}">
                <a16:creationId xmlns:a16="http://schemas.microsoft.com/office/drawing/2014/main" id="{899CE9AC-4D1C-450B-A585-0E0968558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1E4B9-0854-49A2-9A4F-0272631E6E30}"/>
              </a:ext>
            </a:extLst>
          </p:cNvPr>
          <p:cNvSpPr>
            <a:spLocks noGrp="1"/>
          </p:cNvSpPr>
          <p:nvPr>
            <p:ph type="sldNum" sz="quarter" idx="12"/>
          </p:nvPr>
        </p:nvSpPr>
        <p:spPr/>
        <p:txBody>
          <a:bodyPr/>
          <a:lstStyle/>
          <a:p>
            <a:fld id="{74907938-679F-405C-BA1A-95A9081C5413}" type="slidenum">
              <a:rPr lang="en-US" smtClean="0"/>
              <a:t>‹#›</a:t>
            </a:fld>
            <a:endParaRPr lang="en-US"/>
          </a:p>
        </p:txBody>
      </p:sp>
    </p:spTree>
    <p:extLst>
      <p:ext uri="{BB962C8B-B14F-4D97-AF65-F5344CB8AC3E}">
        <p14:creationId xmlns:p14="http://schemas.microsoft.com/office/powerpoint/2010/main" val="115685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911D-6482-417B-8F70-D4C1ACB629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78373B-A57E-49B9-A220-9FA6C92A2F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B1704-DB57-44C2-BF64-A29D237CEA66}"/>
              </a:ext>
            </a:extLst>
          </p:cNvPr>
          <p:cNvSpPr>
            <a:spLocks noGrp="1"/>
          </p:cNvSpPr>
          <p:nvPr>
            <p:ph type="dt" sz="half" idx="10"/>
          </p:nvPr>
        </p:nvSpPr>
        <p:spPr/>
        <p:txBody>
          <a:bodyPr/>
          <a:lstStyle/>
          <a:p>
            <a:fld id="{A820E9F2-5B81-49A4-B68F-CB9B3EAEEB47}" type="datetime1">
              <a:rPr lang="en-US" smtClean="0"/>
              <a:t>6/8/2020</a:t>
            </a:fld>
            <a:endParaRPr lang="en-US"/>
          </a:p>
        </p:txBody>
      </p:sp>
      <p:sp>
        <p:nvSpPr>
          <p:cNvPr id="5" name="Footer Placeholder 4">
            <a:extLst>
              <a:ext uri="{FF2B5EF4-FFF2-40B4-BE49-F238E27FC236}">
                <a16:creationId xmlns:a16="http://schemas.microsoft.com/office/drawing/2014/main" id="{D3A8E865-9429-4345-A07D-9F59D2F55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AAC1D-8F4C-45F3-B462-467FDB663CDD}"/>
              </a:ext>
            </a:extLst>
          </p:cNvPr>
          <p:cNvSpPr>
            <a:spLocks noGrp="1"/>
          </p:cNvSpPr>
          <p:nvPr>
            <p:ph type="sldNum" sz="quarter" idx="12"/>
          </p:nvPr>
        </p:nvSpPr>
        <p:spPr/>
        <p:txBody>
          <a:bodyPr/>
          <a:lstStyle/>
          <a:p>
            <a:fld id="{74907938-679F-405C-BA1A-95A9081C5413}" type="slidenum">
              <a:rPr lang="en-US" smtClean="0"/>
              <a:t>‹#›</a:t>
            </a:fld>
            <a:endParaRPr lang="en-US"/>
          </a:p>
        </p:txBody>
      </p:sp>
    </p:spTree>
    <p:extLst>
      <p:ext uri="{BB962C8B-B14F-4D97-AF65-F5344CB8AC3E}">
        <p14:creationId xmlns:p14="http://schemas.microsoft.com/office/powerpoint/2010/main" val="421724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94EE90-5BBB-404C-A4E8-93DAE91682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FFC825-D914-4F25-9A9A-B492B60B21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882E9-770F-4E83-B0A1-0F52087F1120}"/>
              </a:ext>
            </a:extLst>
          </p:cNvPr>
          <p:cNvSpPr>
            <a:spLocks noGrp="1"/>
          </p:cNvSpPr>
          <p:nvPr>
            <p:ph type="dt" sz="half" idx="10"/>
          </p:nvPr>
        </p:nvSpPr>
        <p:spPr/>
        <p:txBody>
          <a:bodyPr/>
          <a:lstStyle/>
          <a:p>
            <a:fld id="{6100ACA6-02F1-4CFA-9C6C-439E46F67DDE}" type="datetime1">
              <a:rPr lang="en-US" smtClean="0"/>
              <a:t>6/8/2020</a:t>
            </a:fld>
            <a:endParaRPr lang="en-US"/>
          </a:p>
        </p:txBody>
      </p:sp>
      <p:sp>
        <p:nvSpPr>
          <p:cNvPr id="5" name="Footer Placeholder 4">
            <a:extLst>
              <a:ext uri="{FF2B5EF4-FFF2-40B4-BE49-F238E27FC236}">
                <a16:creationId xmlns:a16="http://schemas.microsoft.com/office/drawing/2014/main" id="{458F61E5-7898-40EC-BF73-31D606D9B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490A5-9F7E-4170-BAC3-EE24B0435FC8}"/>
              </a:ext>
            </a:extLst>
          </p:cNvPr>
          <p:cNvSpPr>
            <a:spLocks noGrp="1"/>
          </p:cNvSpPr>
          <p:nvPr>
            <p:ph type="sldNum" sz="quarter" idx="12"/>
          </p:nvPr>
        </p:nvSpPr>
        <p:spPr/>
        <p:txBody>
          <a:bodyPr/>
          <a:lstStyle/>
          <a:p>
            <a:fld id="{74907938-679F-405C-BA1A-95A9081C5413}" type="slidenum">
              <a:rPr lang="en-US" smtClean="0"/>
              <a:t>‹#›</a:t>
            </a:fld>
            <a:endParaRPr lang="en-US"/>
          </a:p>
        </p:txBody>
      </p:sp>
    </p:spTree>
    <p:extLst>
      <p:ext uri="{BB962C8B-B14F-4D97-AF65-F5344CB8AC3E}">
        <p14:creationId xmlns:p14="http://schemas.microsoft.com/office/powerpoint/2010/main" val="171668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20EC-4871-4580-9DED-A617723F36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836AE-D3EA-4C29-90B7-2B2E335EE8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A0E9E-EFEF-40F5-9D80-BE8227C5745C}"/>
              </a:ext>
            </a:extLst>
          </p:cNvPr>
          <p:cNvSpPr>
            <a:spLocks noGrp="1"/>
          </p:cNvSpPr>
          <p:nvPr>
            <p:ph type="dt" sz="half" idx="10"/>
          </p:nvPr>
        </p:nvSpPr>
        <p:spPr/>
        <p:txBody>
          <a:bodyPr/>
          <a:lstStyle/>
          <a:p>
            <a:fld id="{90D24EB6-ABAD-4979-A744-DF86C266185A}" type="datetime1">
              <a:rPr lang="en-US" smtClean="0"/>
              <a:t>6/8/2020</a:t>
            </a:fld>
            <a:endParaRPr lang="en-US"/>
          </a:p>
        </p:txBody>
      </p:sp>
      <p:sp>
        <p:nvSpPr>
          <p:cNvPr id="5" name="Footer Placeholder 4">
            <a:extLst>
              <a:ext uri="{FF2B5EF4-FFF2-40B4-BE49-F238E27FC236}">
                <a16:creationId xmlns:a16="http://schemas.microsoft.com/office/drawing/2014/main" id="{4B5DB865-65C2-474F-9459-FF072877E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9FD06-F3DE-4D6A-8BEA-D9AF73E49E30}"/>
              </a:ext>
            </a:extLst>
          </p:cNvPr>
          <p:cNvSpPr>
            <a:spLocks noGrp="1"/>
          </p:cNvSpPr>
          <p:nvPr>
            <p:ph type="sldNum" sz="quarter" idx="12"/>
          </p:nvPr>
        </p:nvSpPr>
        <p:spPr/>
        <p:txBody>
          <a:bodyPr/>
          <a:lstStyle/>
          <a:p>
            <a:fld id="{74907938-679F-405C-BA1A-95A9081C5413}" type="slidenum">
              <a:rPr lang="en-US" smtClean="0"/>
              <a:t>‹#›</a:t>
            </a:fld>
            <a:endParaRPr lang="en-US"/>
          </a:p>
        </p:txBody>
      </p:sp>
    </p:spTree>
    <p:extLst>
      <p:ext uri="{BB962C8B-B14F-4D97-AF65-F5344CB8AC3E}">
        <p14:creationId xmlns:p14="http://schemas.microsoft.com/office/powerpoint/2010/main" val="50833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813FF-3FD9-4247-AA5D-2B0DE0CA7F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F5D6A1-01EB-4AD9-A301-93DD27C33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ED288D-45D3-4AAB-BE4B-CFDD6795A6A1}"/>
              </a:ext>
            </a:extLst>
          </p:cNvPr>
          <p:cNvSpPr>
            <a:spLocks noGrp="1"/>
          </p:cNvSpPr>
          <p:nvPr>
            <p:ph type="dt" sz="half" idx="10"/>
          </p:nvPr>
        </p:nvSpPr>
        <p:spPr/>
        <p:txBody>
          <a:bodyPr/>
          <a:lstStyle/>
          <a:p>
            <a:fld id="{C71B3817-9AF7-4611-8F9B-11B5324F76FF}" type="datetime1">
              <a:rPr lang="en-US" smtClean="0"/>
              <a:t>6/8/2020</a:t>
            </a:fld>
            <a:endParaRPr lang="en-US"/>
          </a:p>
        </p:txBody>
      </p:sp>
      <p:sp>
        <p:nvSpPr>
          <p:cNvPr id="5" name="Footer Placeholder 4">
            <a:extLst>
              <a:ext uri="{FF2B5EF4-FFF2-40B4-BE49-F238E27FC236}">
                <a16:creationId xmlns:a16="http://schemas.microsoft.com/office/drawing/2014/main" id="{067FE996-8BBF-4245-921E-CBA0429D4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C5FF9-7693-4B19-B209-08E063EB3AAF}"/>
              </a:ext>
            </a:extLst>
          </p:cNvPr>
          <p:cNvSpPr>
            <a:spLocks noGrp="1"/>
          </p:cNvSpPr>
          <p:nvPr>
            <p:ph type="sldNum" sz="quarter" idx="12"/>
          </p:nvPr>
        </p:nvSpPr>
        <p:spPr/>
        <p:txBody>
          <a:bodyPr/>
          <a:lstStyle/>
          <a:p>
            <a:fld id="{74907938-679F-405C-BA1A-95A9081C5413}" type="slidenum">
              <a:rPr lang="en-US" smtClean="0"/>
              <a:t>‹#›</a:t>
            </a:fld>
            <a:endParaRPr lang="en-US"/>
          </a:p>
        </p:txBody>
      </p:sp>
    </p:spTree>
    <p:extLst>
      <p:ext uri="{BB962C8B-B14F-4D97-AF65-F5344CB8AC3E}">
        <p14:creationId xmlns:p14="http://schemas.microsoft.com/office/powerpoint/2010/main" val="62669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E8CF-60C5-4796-9245-49E633174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EBA94-F8C3-4FAC-A0C1-C613C1A703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23194-6DA9-45E2-A3CF-5DF040AC4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B82CA8-6947-40BD-97D7-3FC30A72A7B7}"/>
              </a:ext>
            </a:extLst>
          </p:cNvPr>
          <p:cNvSpPr>
            <a:spLocks noGrp="1"/>
          </p:cNvSpPr>
          <p:nvPr>
            <p:ph type="dt" sz="half" idx="10"/>
          </p:nvPr>
        </p:nvSpPr>
        <p:spPr/>
        <p:txBody>
          <a:bodyPr/>
          <a:lstStyle/>
          <a:p>
            <a:fld id="{0108BF46-67F1-4EF9-BD17-A9843330B517}" type="datetime1">
              <a:rPr lang="en-US" smtClean="0"/>
              <a:t>6/8/2020</a:t>
            </a:fld>
            <a:endParaRPr lang="en-US"/>
          </a:p>
        </p:txBody>
      </p:sp>
      <p:sp>
        <p:nvSpPr>
          <p:cNvPr id="6" name="Footer Placeholder 5">
            <a:extLst>
              <a:ext uri="{FF2B5EF4-FFF2-40B4-BE49-F238E27FC236}">
                <a16:creationId xmlns:a16="http://schemas.microsoft.com/office/drawing/2014/main" id="{B3A03216-4B42-4FEB-B20B-19C42E083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7F4A1-E83D-4F60-B4A4-E37B2AC3CCC7}"/>
              </a:ext>
            </a:extLst>
          </p:cNvPr>
          <p:cNvSpPr>
            <a:spLocks noGrp="1"/>
          </p:cNvSpPr>
          <p:nvPr>
            <p:ph type="sldNum" sz="quarter" idx="12"/>
          </p:nvPr>
        </p:nvSpPr>
        <p:spPr/>
        <p:txBody>
          <a:bodyPr/>
          <a:lstStyle/>
          <a:p>
            <a:fld id="{74907938-679F-405C-BA1A-95A9081C5413}" type="slidenum">
              <a:rPr lang="en-US" smtClean="0"/>
              <a:t>‹#›</a:t>
            </a:fld>
            <a:endParaRPr lang="en-US"/>
          </a:p>
        </p:txBody>
      </p:sp>
    </p:spTree>
    <p:extLst>
      <p:ext uri="{BB962C8B-B14F-4D97-AF65-F5344CB8AC3E}">
        <p14:creationId xmlns:p14="http://schemas.microsoft.com/office/powerpoint/2010/main" val="260762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A886-594D-47E5-BA4E-233C79B9A9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7D4ACE-8093-4B94-8B54-103946015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2D4A5D-6FEF-49A7-A930-50ED495261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B60847-BA09-4C94-B156-A19308E7F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9B0194-1767-4E42-B9B7-0A7EDBD61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FDC12F-E443-4342-A795-6361E4DB8374}"/>
              </a:ext>
            </a:extLst>
          </p:cNvPr>
          <p:cNvSpPr>
            <a:spLocks noGrp="1"/>
          </p:cNvSpPr>
          <p:nvPr>
            <p:ph type="dt" sz="half" idx="10"/>
          </p:nvPr>
        </p:nvSpPr>
        <p:spPr/>
        <p:txBody>
          <a:bodyPr/>
          <a:lstStyle/>
          <a:p>
            <a:fld id="{53D078D0-CD3D-4CFE-8049-23154A29DA39}" type="datetime1">
              <a:rPr lang="en-US" smtClean="0"/>
              <a:t>6/8/2020</a:t>
            </a:fld>
            <a:endParaRPr lang="en-US"/>
          </a:p>
        </p:txBody>
      </p:sp>
      <p:sp>
        <p:nvSpPr>
          <p:cNvPr id="8" name="Footer Placeholder 7">
            <a:extLst>
              <a:ext uri="{FF2B5EF4-FFF2-40B4-BE49-F238E27FC236}">
                <a16:creationId xmlns:a16="http://schemas.microsoft.com/office/drawing/2014/main" id="{0C468D82-8678-4FC1-BC9E-6D13195B76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CCA062-61CA-4E3B-AB42-26E9933546CB}"/>
              </a:ext>
            </a:extLst>
          </p:cNvPr>
          <p:cNvSpPr>
            <a:spLocks noGrp="1"/>
          </p:cNvSpPr>
          <p:nvPr>
            <p:ph type="sldNum" sz="quarter" idx="12"/>
          </p:nvPr>
        </p:nvSpPr>
        <p:spPr/>
        <p:txBody>
          <a:bodyPr/>
          <a:lstStyle/>
          <a:p>
            <a:fld id="{74907938-679F-405C-BA1A-95A9081C5413}" type="slidenum">
              <a:rPr lang="en-US" smtClean="0"/>
              <a:t>‹#›</a:t>
            </a:fld>
            <a:endParaRPr lang="en-US"/>
          </a:p>
        </p:txBody>
      </p:sp>
    </p:spTree>
    <p:extLst>
      <p:ext uri="{BB962C8B-B14F-4D97-AF65-F5344CB8AC3E}">
        <p14:creationId xmlns:p14="http://schemas.microsoft.com/office/powerpoint/2010/main" val="378491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1747-D109-4CF4-A5F7-9138A6DE0E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23080F-4F31-424E-90AC-A9E95918391D}"/>
              </a:ext>
            </a:extLst>
          </p:cNvPr>
          <p:cNvSpPr>
            <a:spLocks noGrp="1"/>
          </p:cNvSpPr>
          <p:nvPr>
            <p:ph type="dt" sz="half" idx="10"/>
          </p:nvPr>
        </p:nvSpPr>
        <p:spPr/>
        <p:txBody>
          <a:bodyPr/>
          <a:lstStyle/>
          <a:p>
            <a:fld id="{5F300DAB-ED5F-4A9E-A34A-425F2E28F7CE}" type="datetime1">
              <a:rPr lang="en-US" smtClean="0"/>
              <a:t>6/8/2020</a:t>
            </a:fld>
            <a:endParaRPr lang="en-US"/>
          </a:p>
        </p:txBody>
      </p:sp>
      <p:sp>
        <p:nvSpPr>
          <p:cNvPr id="4" name="Footer Placeholder 3">
            <a:extLst>
              <a:ext uri="{FF2B5EF4-FFF2-40B4-BE49-F238E27FC236}">
                <a16:creationId xmlns:a16="http://schemas.microsoft.com/office/drawing/2014/main" id="{B3E288EB-FE66-4556-85BB-A212A189C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57712E-B692-4E09-BF68-2E91FF6A9503}"/>
              </a:ext>
            </a:extLst>
          </p:cNvPr>
          <p:cNvSpPr>
            <a:spLocks noGrp="1"/>
          </p:cNvSpPr>
          <p:nvPr>
            <p:ph type="sldNum" sz="quarter" idx="12"/>
          </p:nvPr>
        </p:nvSpPr>
        <p:spPr/>
        <p:txBody>
          <a:bodyPr/>
          <a:lstStyle/>
          <a:p>
            <a:fld id="{74907938-679F-405C-BA1A-95A9081C5413}" type="slidenum">
              <a:rPr lang="en-US" smtClean="0"/>
              <a:t>‹#›</a:t>
            </a:fld>
            <a:endParaRPr lang="en-US"/>
          </a:p>
        </p:txBody>
      </p:sp>
    </p:spTree>
    <p:extLst>
      <p:ext uri="{BB962C8B-B14F-4D97-AF65-F5344CB8AC3E}">
        <p14:creationId xmlns:p14="http://schemas.microsoft.com/office/powerpoint/2010/main" val="110271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8E5129-6FE5-4945-8F73-B8B8726B4EC6}"/>
              </a:ext>
            </a:extLst>
          </p:cNvPr>
          <p:cNvSpPr>
            <a:spLocks noGrp="1"/>
          </p:cNvSpPr>
          <p:nvPr>
            <p:ph type="dt" sz="half" idx="10"/>
          </p:nvPr>
        </p:nvSpPr>
        <p:spPr/>
        <p:txBody>
          <a:bodyPr/>
          <a:lstStyle/>
          <a:p>
            <a:fld id="{878437BA-63E4-4221-BDF5-E1E9205E29B4}" type="datetime1">
              <a:rPr lang="en-US" smtClean="0"/>
              <a:t>6/8/2020</a:t>
            </a:fld>
            <a:endParaRPr lang="en-US"/>
          </a:p>
        </p:txBody>
      </p:sp>
      <p:sp>
        <p:nvSpPr>
          <p:cNvPr id="3" name="Footer Placeholder 2">
            <a:extLst>
              <a:ext uri="{FF2B5EF4-FFF2-40B4-BE49-F238E27FC236}">
                <a16:creationId xmlns:a16="http://schemas.microsoft.com/office/drawing/2014/main" id="{FA225CFC-5F91-4341-88FA-3CA6C384DF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34C592-4AC1-41F7-A3F3-4289E99F5E7C}"/>
              </a:ext>
            </a:extLst>
          </p:cNvPr>
          <p:cNvSpPr>
            <a:spLocks noGrp="1"/>
          </p:cNvSpPr>
          <p:nvPr>
            <p:ph type="sldNum" sz="quarter" idx="12"/>
          </p:nvPr>
        </p:nvSpPr>
        <p:spPr/>
        <p:txBody>
          <a:bodyPr/>
          <a:lstStyle/>
          <a:p>
            <a:fld id="{74907938-679F-405C-BA1A-95A9081C5413}" type="slidenum">
              <a:rPr lang="en-US" smtClean="0"/>
              <a:t>‹#›</a:t>
            </a:fld>
            <a:endParaRPr lang="en-US"/>
          </a:p>
        </p:txBody>
      </p:sp>
    </p:spTree>
    <p:extLst>
      <p:ext uri="{BB962C8B-B14F-4D97-AF65-F5344CB8AC3E}">
        <p14:creationId xmlns:p14="http://schemas.microsoft.com/office/powerpoint/2010/main" val="416695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FA05B-9957-428D-B47A-79D731F9C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092E56-B150-4D9B-A176-738BB02D1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B2AA20-7C01-4371-9177-186DF9F36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55445-807F-4AB1-888D-0A4DBB1FBEBA}"/>
              </a:ext>
            </a:extLst>
          </p:cNvPr>
          <p:cNvSpPr>
            <a:spLocks noGrp="1"/>
          </p:cNvSpPr>
          <p:nvPr>
            <p:ph type="dt" sz="half" idx="10"/>
          </p:nvPr>
        </p:nvSpPr>
        <p:spPr/>
        <p:txBody>
          <a:bodyPr/>
          <a:lstStyle/>
          <a:p>
            <a:fld id="{97992882-07C4-4911-A786-06DF72488002}" type="datetime1">
              <a:rPr lang="en-US" smtClean="0"/>
              <a:t>6/8/2020</a:t>
            </a:fld>
            <a:endParaRPr lang="en-US"/>
          </a:p>
        </p:txBody>
      </p:sp>
      <p:sp>
        <p:nvSpPr>
          <p:cNvPr id="6" name="Footer Placeholder 5">
            <a:extLst>
              <a:ext uri="{FF2B5EF4-FFF2-40B4-BE49-F238E27FC236}">
                <a16:creationId xmlns:a16="http://schemas.microsoft.com/office/drawing/2014/main" id="{92FDF1E6-65F2-4B11-BB26-437FF74672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5E567-546F-4A5B-8635-1CBA7562833E}"/>
              </a:ext>
            </a:extLst>
          </p:cNvPr>
          <p:cNvSpPr>
            <a:spLocks noGrp="1"/>
          </p:cNvSpPr>
          <p:nvPr>
            <p:ph type="sldNum" sz="quarter" idx="12"/>
          </p:nvPr>
        </p:nvSpPr>
        <p:spPr/>
        <p:txBody>
          <a:bodyPr/>
          <a:lstStyle/>
          <a:p>
            <a:fld id="{74907938-679F-405C-BA1A-95A9081C5413}" type="slidenum">
              <a:rPr lang="en-US" smtClean="0"/>
              <a:t>‹#›</a:t>
            </a:fld>
            <a:endParaRPr lang="en-US"/>
          </a:p>
        </p:txBody>
      </p:sp>
    </p:spTree>
    <p:extLst>
      <p:ext uri="{BB962C8B-B14F-4D97-AF65-F5344CB8AC3E}">
        <p14:creationId xmlns:p14="http://schemas.microsoft.com/office/powerpoint/2010/main" val="166161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70E3-626D-463F-8581-4C700F495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9DC40-FF6A-46B3-A783-05A5E329D6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0CD165-0A96-4393-800C-7398E36FD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AB15A-FD9C-409F-90D6-3AEE2556A38A}"/>
              </a:ext>
            </a:extLst>
          </p:cNvPr>
          <p:cNvSpPr>
            <a:spLocks noGrp="1"/>
          </p:cNvSpPr>
          <p:nvPr>
            <p:ph type="dt" sz="half" idx="10"/>
          </p:nvPr>
        </p:nvSpPr>
        <p:spPr/>
        <p:txBody>
          <a:bodyPr/>
          <a:lstStyle/>
          <a:p>
            <a:fld id="{3A53C33C-2E81-4735-9777-97715375D3D7}" type="datetime1">
              <a:rPr lang="en-US" smtClean="0"/>
              <a:t>6/8/2020</a:t>
            </a:fld>
            <a:endParaRPr lang="en-US"/>
          </a:p>
        </p:txBody>
      </p:sp>
      <p:sp>
        <p:nvSpPr>
          <p:cNvPr id="6" name="Footer Placeholder 5">
            <a:extLst>
              <a:ext uri="{FF2B5EF4-FFF2-40B4-BE49-F238E27FC236}">
                <a16:creationId xmlns:a16="http://schemas.microsoft.com/office/drawing/2014/main" id="{588671F4-44C9-40DB-8E9A-C15E7246B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CF743-CAD8-480E-BAB7-FE5D23879C4F}"/>
              </a:ext>
            </a:extLst>
          </p:cNvPr>
          <p:cNvSpPr>
            <a:spLocks noGrp="1"/>
          </p:cNvSpPr>
          <p:nvPr>
            <p:ph type="sldNum" sz="quarter" idx="12"/>
          </p:nvPr>
        </p:nvSpPr>
        <p:spPr/>
        <p:txBody>
          <a:bodyPr/>
          <a:lstStyle/>
          <a:p>
            <a:fld id="{74907938-679F-405C-BA1A-95A9081C5413}" type="slidenum">
              <a:rPr lang="en-US" smtClean="0"/>
              <a:t>‹#›</a:t>
            </a:fld>
            <a:endParaRPr lang="en-US"/>
          </a:p>
        </p:txBody>
      </p:sp>
    </p:spTree>
    <p:extLst>
      <p:ext uri="{BB962C8B-B14F-4D97-AF65-F5344CB8AC3E}">
        <p14:creationId xmlns:p14="http://schemas.microsoft.com/office/powerpoint/2010/main" val="31266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AC7EC-3E52-4D09-9915-F6219C6D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C45422-12F3-4503-93EE-F0232EABE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DDCB6-4C3E-47ED-8923-1BB6A8732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652C8-57C6-43F4-8DC1-B9A393927B73}" type="datetime1">
              <a:rPr lang="en-US" smtClean="0"/>
              <a:t>6/8/2020</a:t>
            </a:fld>
            <a:endParaRPr lang="en-US"/>
          </a:p>
        </p:txBody>
      </p:sp>
      <p:sp>
        <p:nvSpPr>
          <p:cNvPr id="5" name="Footer Placeholder 4">
            <a:extLst>
              <a:ext uri="{FF2B5EF4-FFF2-40B4-BE49-F238E27FC236}">
                <a16:creationId xmlns:a16="http://schemas.microsoft.com/office/drawing/2014/main" id="{3BA7E0E2-CA25-40A2-ADB3-037A43B6B7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002C57-B13C-412C-879A-0C8454725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07938-679F-405C-BA1A-95A9081C5413}" type="slidenum">
              <a:rPr lang="en-US" smtClean="0"/>
              <a:t>‹#›</a:t>
            </a:fld>
            <a:endParaRPr lang="en-US"/>
          </a:p>
        </p:txBody>
      </p:sp>
    </p:spTree>
    <p:extLst>
      <p:ext uri="{BB962C8B-B14F-4D97-AF65-F5344CB8AC3E}">
        <p14:creationId xmlns:p14="http://schemas.microsoft.com/office/powerpoint/2010/main" val="206372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Rectangle 21">
            <a:extLst>
              <a:ext uri="{FF2B5EF4-FFF2-40B4-BE49-F238E27FC236}">
                <a16:creationId xmlns:a16="http://schemas.microsoft.com/office/drawing/2014/main" id="{482BD70C-C4A0-46C4-9518-A731098B4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A4CCA8-BC2B-434E-A319-33B2EC95DB40}"/>
              </a:ext>
            </a:extLst>
          </p:cNvPr>
          <p:cNvSpPr txBox="1"/>
          <p:nvPr/>
        </p:nvSpPr>
        <p:spPr>
          <a:xfrm>
            <a:off x="5901527" y="2726371"/>
            <a:ext cx="5626444" cy="2259286"/>
          </a:xfrm>
          <a:prstGeom prst="rect">
            <a:avLst/>
          </a:prstGeom>
        </p:spPr>
        <p:txBody>
          <a:bodyPr vert="horz" lIns="91440" tIns="45720" rIns="91440" bIns="45720" rtlCol="0" anchor="t">
            <a:normAutofit fontScale="40000" lnSpcReduction="20000"/>
          </a:bodyPr>
          <a:lstStyle/>
          <a:p>
            <a:pPr algn="ctr">
              <a:lnSpc>
                <a:spcPct val="90000"/>
              </a:lnSpc>
              <a:spcBef>
                <a:spcPct val="0"/>
              </a:spcBef>
              <a:spcAft>
                <a:spcPts val="600"/>
              </a:spcAft>
            </a:pPr>
            <a:r>
              <a:rPr lang="en-US" sz="8600" b="1" kern="1200" dirty="0" err="1">
                <a:solidFill>
                  <a:schemeClr val="bg1"/>
                </a:solidFill>
                <a:latin typeface="+mj-lt"/>
                <a:ea typeface="+mj-ea"/>
                <a:cs typeface="+mj-cs"/>
              </a:rPr>
              <a:t>WorldWay</a:t>
            </a:r>
            <a:r>
              <a:rPr lang="en-US" sz="8600" b="1" kern="1200" dirty="0">
                <a:solidFill>
                  <a:schemeClr val="bg1"/>
                </a:solidFill>
                <a:latin typeface="+mj-lt"/>
                <a:ea typeface="+mj-ea"/>
                <a:cs typeface="+mj-cs"/>
              </a:rPr>
              <a:t> </a:t>
            </a:r>
            <a:r>
              <a:rPr lang="en-US" sz="8600" b="1" dirty="0">
                <a:solidFill>
                  <a:schemeClr val="bg1"/>
                </a:solidFill>
                <a:latin typeface="+mj-lt"/>
                <a:ea typeface="+mj-ea"/>
                <a:cs typeface="+mj-cs"/>
              </a:rPr>
              <a:t>Logistic</a:t>
            </a:r>
            <a:r>
              <a:rPr lang="en-US" sz="8600" b="1" kern="1200" dirty="0">
                <a:solidFill>
                  <a:schemeClr val="bg1"/>
                </a:solidFill>
                <a:latin typeface="+mj-lt"/>
                <a:ea typeface="+mj-ea"/>
                <a:cs typeface="+mj-cs"/>
              </a:rPr>
              <a:t> &amp; Trade KFT</a:t>
            </a:r>
          </a:p>
          <a:p>
            <a:pPr algn="ctr">
              <a:lnSpc>
                <a:spcPct val="90000"/>
              </a:lnSpc>
              <a:spcBef>
                <a:spcPct val="0"/>
              </a:spcBef>
              <a:spcAft>
                <a:spcPts val="600"/>
              </a:spcAft>
            </a:pPr>
            <a:endParaRPr lang="en-US" sz="8600" b="1" kern="1200" dirty="0">
              <a:solidFill>
                <a:schemeClr val="bg1"/>
              </a:solidFill>
              <a:latin typeface="+mj-lt"/>
              <a:ea typeface="+mj-ea"/>
              <a:cs typeface="+mj-cs"/>
            </a:endParaRPr>
          </a:p>
          <a:p>
            <a:pPr algn="ctr">
              <a:lnSpc>
                <a:spcPct val="90000"/>
              </a:lnSpc>
              <a:spcBef>
                <a:spcPct val="0"/>
              </a:spcBef>
              <a:spcAft>
                <a:spcPts val="600"/>
              </a:spcAft>
            </a:pPr>
            <a:r>
              <a:rPr lang="en-US" sz="8600" b="1" kern="1200" dirty="0">
                <a:solidFill>
                  <a:schemeClr val="bg1"/>
                </a:solidFill>
                <a:latin typeface="+mj-lt"/>
                <a:ea typeface="+mj-ea"/>
                <a:cs typeface="+mj-cs"/>
              </a:rPr>
              <a:t>      Company Presentation</a:t>
            </a:r>
          </a:p>
          <a:p>
            <a:pPr>
              <a:lnSpc>
                <a:spcPct val="90000"/>
              </a:lnSpc>
              <a:spcBef>
                <a:spcPct val="0"/>
              </a:spcBef>
              <a:spcAft>
                <a:spcPts val="600"/>
              </a:spcAft>
            </a:pPr>
            <a:endParaRPr lang="en-US" sz="3500" b="1" dirty="0">
              <a:solidFill>
                <a:schemeClr val="bg1"/>
              </a:solidFill>
              <a:latin typeface="+mj-lt"/>
              <a:ea typeface="+mj-ea"/>
              <a:cs typeface="+mj-cs"/>
            </a:endParaRPr>
          </a:p>
          <a:p>
            <a:pPr>
              <a:lnSpc>
                <a:spcPct val="90000"/>
              </a:lnSpc>
              <a:spcBef>
                <a:spcPct val="0"/>
              </a:spcBef>
              <a:spcAft>
                <a:spcPts val="600"/>
              </a:spcAft>
            </a:pPr>
            <a:r>
              <a:rPr lang="en-US" sz="3500" b="1" kern="1200" dirty="0">
                <a:solidFill>
                  <a:schemeClr val="bg1"/>
                </a:solidFill>
                <a:latin typeface="+mj-lt"/>
                <a:ea typeface="+mj-ea"/>
                <a:cs typeface="+mj-cs"/>
              </a:rPr>
              <a:t>                    </a:t>
            </a:r>
            <a:endParaRPr lang="en-US" sz="3000" kern="1200" dirty="0">
              <a:solidFill>
                <a:schemeClr val="bg1"/>
              </a:solidFill>
              <a:latin typeface="+mj-lt"/>
              <a:ea typeface="+mj-ea"/>
              <a:cs typeface="+mj-cs"/>
            </a:endParaRPr>
          </a:p>
        </p:txBody>
      </p:sp>
      <p:sp>
        <p:nvSpPr>
          <p:cNvPr id="24" name="Freeform: Shape 23">
            <a:extLst>
              <a:ext uri="{FF2B5EF4-FFF2-40B4-BE49-F238E27FC236}">
                <a16:creationId xmlns:a16="http://schemas.microsoft.com/office/drawing/2014/main" id="{39B74A45-BDDD-4892-B8C0-B290C0944F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C516C73E-9465-4C9E-9B86-9E58FB326B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drawing, table&#10;&#10;Description automatically generated">
            <a:extLst>
              <a:ext uri="{FF2B5EF4-FFF2-40B4-BE49-F238E27FC236}">
                <a16:creationId xmlns:a16="http://schemas.microsoft.com/office/drawing/2014/main" id="{4F8E92C4-0958-4347-9C91-5D82CC7991C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19" y="2177803"/>
            <a:ext cx="5093713" cy="1959965"/>
          </a:xfrm>
          <a:prstGeom prst="rect">
            <a:avLst/>
          </a:prstGeom>
        </p:spPr>
      </p:pic>
      <p:sp>
        <p:nvSpPr>
          <p:cNvPr id="5" name="TextBox 4">
            <a:extLst>
              <a:ext uri="{FF2B5EF4-FFF2-40B4-BE49-F238E27FC236}">
                <a16:creationId xmlns:a16="http://schemas.microsoft.com/office/drawing/2014/main" id="{E3F9ACC6-1FB0-43F4-B8D0-273ADB70FF7F}"/>
              </a:ext>
            </a:extLst>
          </p:cNvPr>
          <p:cNvSpPr txBox="1"/>
          <p:nvPr/>
        </p:nvSpPr>
        <p:spPr>
          <a:xfrm>
            <a:off x="872836" y="3768436"/>
            <a:ext cx="2424544" cy="369332"/>
          </a:xfrm>
          <a:prstGeom prst="rect">
            <a:avLst/>
          </a:prstGeom>
          <a:noFill/>
        </p:spPr>
        <p:txBody>
          <a:bodyPr wrap="square" rtlCol="0">
            <a:spAutoFit/>
          </a:bodyPr>
          <a:lstStyle/>
          <a:p>
            <a:endParaRPr lang="en-US" dirty="0"/>
          </a:p>
        </p:txBody>
      </p:sp>
      <p:sp>
        <p:nvSpPr>
          <p:cNvPr id="2" name="Slide Number Placeholder 1">
            <a:extLst>
              <a:ext uri="{FF2B5EF4-FFF2-40B4-BE49-F238E27FC236}">
                <a16:creationId xmlns:a16="http://schemas.microsoft.com/office/drawing/2014/main" id="{67107B77-581E-4C59-A844-B1DA7C622327}"/>
              </a:ext>
            </a:extLst>
          </p:cNvPr>
          <p:cNvSpPr>
            <a:spLocks noGrp="1"/>
          </p:cNvSpPr>
          <p:nvPr>
            <p:ph type="sldNum" sz="quarter" idx="12"/>
          </p:nvPr>
        </p:nvSpPr>
        <p:spPr/>
        <p:txBody>
          <a:bodyPr/>
          <a:lstStyle/>
          <a:p>
            <a:fld id="{74907938-679F-405C-BA1A-95A9081C5413}" type="slidenum">
              <a:rPr lang="en-US" smtClean="0"/>
              <a:t>1</a:t>
            </a:fld>
            <a:endParaRPr lang="en-US"/>
          </a:p>
        </p:txBody>
      </p:sp>
    </p:spTree>
    <p:extLst>
      <p:ext uri="{BB962C8B-B14F-4D97-AF65-F5344CB8AC3E}">
        <p14:creationId xmlns:p14="http://schemas.microsoft.com/office/powerpoint/2010/main" val="420759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841B2F-187B-42CC-BBD4-16BC034790E2}"/>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sz="4400" kern="1200">
                <a:solidFill>
                  <a:srgbClr val="FFFFFF"/>
                </a:solidFill>
                <a:latin typeface="+mj-lt"/>
                <a:ea typeface="+mj-ea"/>
                <a:cs typeface="+mj-cs"/>
              </a:rPr>
              <a:t>Railway freight forwarding</a:t>
            </a:r>
          </a:p>
        </p:txBody>
      </p:sp>
      <p:graphicFrame>
        <p:nvGraphicFramePr>
          <p:cNvPr id="3" name="Diagram 2">
            <a:extLst>
              <a:ext uri="{FF2B5EF4-FFF2-40B4-BE49-F238E27FC236}">
                <a16:creationId xmlns:a16="http://schemas.microsoft.com/office/drawing/2014/main" id="{0169BF6B-060F-4A59-853D-66FAA057C0B3}"/>
              </a:ext>
            </a:extLst>
          </p:cNvPr>
          <p:cNvGraphicFramePr/>
          <p:nvPr>
            <p:extLst>
              <p:ext uri="{D42A27DB-BD31-4B8C-83A1-F6EECF244321}">
                <p14:modId xmlns:p14="http://schemas.microsoft.com/office/powerpoint/2010/main" val="348193314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A711FD3-1B96-4C30-8662-2BEB7450BD8D}"/>
              </a:ext>
            </a:extLst>
          </p:cNvPr>
          <p:cNvSpPr>
            <a:spLocks noGrp="1"/>
          </p:cNvSpPr>
          <p:nvPr>
            <p:ph type="sldNum" sz="quarter" idx="12"/>
          </p:nvPr>
        </p:nvSpPr>
        <p:spPr/>
        <p:txBody>
          <a:bodyPr/>
          <a:lstStyle/>
          <a:p>
            <a:fld id="{74907938-679F-405C-BA1A-95A9081C5413}" type="slidenum">
              <a:rPr lang="en-US" smtClean="0"/>
              <a:t>10</a:t>
            </a:fld>
            <a:endParaRPr lang="en-US"/>
          </a:p>
        </p:txBody>
      </p:sp>
    </p:spTree>
    <p:extLst>
      <p:ext uri="{BB962C8B-B14F-4D97-AF65-F5344CB8AC3E}">
        <p14:creationId xmlns:p14="http://schemas.microsoft.com/office/powerpoint/2010/main" val="8739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54EFB9-881A-4AA7-9A85-1E23F3717C6E}"/>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sz="4400" kern="1200" dirty="0">
                <a:solidFill>
                  <a:srgbClr val="FFFFFF"/>
                </a:solidFill>
                <a:latin typeface="+mj-lt"/>
                <a:ea typeface="+mj-ea"/>
                <a:cs typeface="+mj-cs"/>
              </a:rPr>
              <a:t>Custom clearance &amp;</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warehousing</a:t>
            </a:r>
          </a:p>
        </p:txBody>
      </p:sp>
      <p:graphicFrame>
        <p:nvGraphicFramePr>
          <p:cNvPr id="3" name="Diagram 2">
            <a:extLst>
              <a:ext uri="{FF2B5EF4-FFF2-40B4-BE49-F238E27FC236}">
                <a16:creationId xmlns:a16="http://schemas.microsoft.com/office/drawing/2014/main" id="{11831858-942D-4C9B-8581-8B6E12DC8EC0}"/>
              </a:ext>
            </a:extLst>
          </p:cNvPr>
          <p:cNvGraphicFramePr/>
          <p:nvPr>
            <p:extLst>
              <p:ext uri="{D42A27DB-BD31-4B8C-83A1-F6EECF244321}">
                <p14:modId xmlns:p14="http://schemas.microsoft.com/office/powerpoint/2010/main" val="208452162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A6DF71A-E0AB-47B0-B02E-AE4600F710ED}"/>
              </a:ext>
            </a:extLst>
          </p:cNvPr>
          <p:cNvSpPr>
            <a:spLocks noGrp="1"/>
          </p:cNvSpPr>
          <p:nvPr>
            <p:ph type="sldNum" sz="quarter" idx="12"/>
          </p:nvPr>
        </p:nvSpPr>
        <p:spPr/>
        <p:txBody>
          <a:bodyPr/>
          <a:lstStyle/>
          <a:p>
            <a:fld id="{74907938-679F-405C-BA1A-95A9081C5413}" type="slidenum">
              <a:rPr lang="en-US" smtClean="0"/>
              <a:t>11</a:t>
            </a:fld>
            <a:endParaRPr lang="en-US"/>
          </a:p>
        </p:txBody>
      </p:sp>
    </p:spTree>
    <p:extLst>
      <p:ext uri="{BB962C8B-B14F-4D97-AF65-F5344CB8AC3E}">
        <p14:creationId xmlns:p14="http://schemas.microsoft.com/office/powerpoint/2010/main" val="417244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8A1F1B-764E-400D-B130-9418E7D1355C}"/>
              </a:ext>
            </a:extLst>
          </p:cNvPr>
          <p:cNvSpPr>
            <a:spLocks noGrp="1"/>
          </p:cNvSpPr>
          <p:nvPr>
            <p:ph type="title"/>
          </p:nvPr>
        </p:nvSpPr>
        <p:spPr>
          <a:xfrm>
            <a:off x="863029" y="1012004"/>
            <a:ext cx="3725800" cy="4795408"/>
          </a:xfrm>
        </p:spPr>
        <p:txBody>
          <a:bodyPr vert="horz" lIns="91440" tIns="45720" rIns="91440" bIns="45720" rtlCol="0" anchor="ctr">
            <a:normAutofit/>
          </a:bodyPr>
          <a:lstStyle/>
          <a:p>
            <a:r>
              <a:rPr lang="en-US" kern="1200" dirty="0">
                <a:solidFill>
                  <a:srgbClr val="FFFFFF"/>
                </a:solidFill>
                <a:latin typeface="+mj-lt"/>
                <a:ea typeface="+mj-ea"/>
                <a:cs typeface="+mj-cs"/>
              </a:rPr>
              <a:t>Project/Special  Cargo Logistics </a:t>
            </a:r>
          </a:p>
        </p:txBody>
      </p:sp>
      <p:graphicFrame>
        <p:nvGraphicFramePr>
          <p:cNvPr id="3" name="Diagram 2">
            <a:extLst>
              <a:ext uri="{FF2B5EF4-FFF2-40B4-BE49-F238E27FC236}">
                <a16:creationId xmlns:a16="http://schemas.microsoft.com/office/drawing/2014/main" id="{DC67A162-410A-4202-9A8E-662F3B8D5DD3}"/>
              </a:ext>
            </a:extLst>
          </p:cNvPr>
          <p:cNvGraphicFramePr/>
          <p:nvPr>
            <p:extLst>
              <p:ext uri="{D42A27DB-BD31-4B8C-83A1-F6EECF244321}">
                <p14:modId xmlns:p14="http://schemas.microsoft.com/office/powerpoint/2010/main" val="131622484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74F96F0-C6D0-4075-975A-7BABFE1D6F6D}"/>
              </a:ext>
            </a:extLst>
          </p:cNvPr>
          <p:cNvSpPr>
            <a:spLocks noGrp="1"/>
          </p:cNvSpPr>
          <p:nvPr>
            <p:ph type="sldNum" sz="quarter" idx="12"/>
          </p:nvPr>
        </p:nvSpPr>
        <p:spPr/>
        <p:txBody>
          <a:bodyPr/>
          <a:lstStyle/>
          <a:p>
            <a:fld id="{74907938-679F-405C-BA1A-95A9081C5413}" type="slidenum">
              <a:rPr lang="en-US" smtClean="0"/>
              <a:t>12</a:t>
            </a:fld>
            <a:endParaRPr lang="en-US"/>
          </a:p>
        </p:txBody>
      </p:sp>
    </p:spTree>
    <p:extLst>
      <p:ext uri="{BB962C8B-B14F-4D97-AF65-F5344CB8AC3E}">
        <p14:creationId xmlns:p14="http://schemas.microsoft.com/office/powerpoint/2010/main" val="317912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CED194-F0AE-4FF3-AF4C-5605569DAE16}"/>
              </a:ext>
            </a:extLst>
          </p:cNvPr>
          <p:cNvSpPr>
            <a:spLocks noGrp="1"/>
          </p:cNvSpPr>
          <p:nvPr>
            <p:ph type="title"/>
          </p:nvPr>
        </p:nvSpPr>
        <p:spPr>
          <a:xfrm>
            <a:off x="863029" y="1012004"/>
            <a:ext cx="3416158" cy="4795408"/>
          </a:xfrm>
        </p:spPr>
        <p:txBody>
          <a:bodyPr>
            <a:normAutofit/>
          </a:bodyPr>
          <a:lstStyle/>
          <a:p>
            <a:r>
              <a:rPr lang="en-US">
                <a:solidFill>
                  <a:srgbClr val="FFFFFF"/>
                </a:solidFill>
              </a:rPr>
              <a:t>Trade</a:t>
            </a:r>
            <a:br>
              <a:rPr lang="en-US">
                <a:solidFill>
                  <a:srgbClr val="FFFFFF"/>
                </a:solidFill>
              </a:rPr>
            </a:br>
            <a:endParaRPr lang="en-US">
              <a:solidFill>
                <a:srgbClr val="FFFFFF"/>
              </a:solidFill>
            </a:endParaRPr>
          </a:p>
        </p:txBody>
      </p:sp>
      <p:sp>
        <p:nvSpPr>
          <p:cNvPr id="4" name="Slide Number Placeholder 3">
            <a:extLst>
              <a:ext uri="{FF2B5EF4-FFF2-40B4-BE49-F238E27FC236}">
                <a16:creationId xmlns:a16="http://schemas.microsoft.com/office/drawing/2014/main" id="{C5DC7379-A647-43FF-92FA-B0EB5BA606F7}"/>
              </a:ext>
            </a:extLst>
          </p:cNvPr>
          <p:cNvSpPr>
            <a:spLocks noGrp="1"/>
          </p:cNvSpPr>
          <p:nvPr>
            <p:ph type="sldNum" sz="quarter" idx="12"/>
          </p:nvPr>
        </p:nvSpPr>
        <p:spPr>
          <a:xfrm>
            <a:off x="10726220" y="6356350"/>
            <a:ext cx="627580" cy="365125"/>
          </a:xfrm>
        </p:spPr>
        <p:txBody>
          <a:bodyPr>
            <a:normAutofit/>
          </a:bodyPr>
          <a:lstStyle/>
          <a:p>
            <a:pPr>
              <a:spcAft>
                <a:spcPts val="600"/>
              </a:spcAft>
            </a:pPr>
            <a:fld id="{74907938-679F-405C-BA1A-95A9081C5413}" type="slidenum">
              <a:rPr lang="en-US">
                <a:solidFill>
                  <a:prstClr val="black">
                    <a:tint val="75000"/>
                  </a:prstClr>
                </a:solidFill>
              </a:rPr>
              <a:pPr>
                <a:spcAft>
                  <a:spcPts val="600"/>
                </a:spcAft>
              </a:pPr>
              <a:t>13</a:t>
            </a:fld>
            <a:endParaRPr lang="en-US">
              <a:solidFill>
                <a:prstClr val="black">
                  <a:tint val="75000"/>
                </a:prstClr>
              </a:solidFill>
            </a:endParaRPr>
          </a:p>
        </p:txBody>
      </p:sp>
      <p:graphicFrame>
        <p:nvGraphicFramePr>
          <p:cNvPr id="5" name="Content Placeholder 4">
            <a:extLst>
              <a:ext uri="{FF2B5EF4-FFF2-40B4-BE49-F238E27FC236}">
                <a16:creationId xmlns:a16="http://schemas.microsoft.com/office/drawing/2014/main" id="{B472E549-DE01-428A-8FEC-A54C727E5E49}"/>
              </a:ext>
            </a:extLst>
          </p:cNvPr>
          <p:cNvGraphicFramePr>
            <a:graphicFrameLocks noGrp="1"/>
          </p:cNvGraphicFramePr>
          <p:nvPr>
            <p:ph idx="1"/>
            <p:extLst>
              <p:ext uri="{D42A27DB-BD31-4B8C-83A1-F6EECF244321}">
                <p14:modId xmlns:p14="http://schemas.microsoft.com/office/powerpoint/2010/main" val="411766748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54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0792D4F-247E-46FE-85FC-881DEFA41D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3" descr="A picture containing drawing, table&#10;&#10;Description automatically generated">
            <a:extLst>
              <a:ext uri="{FF2B5EF4-FFF2-40B4-BE49-F238E27FC236}">
                <a16:creationId xmlns:a16="http://schemas.microsoft.com/office/drawing/2014/main" id="{AA8E3485-65A5-4CFD-9F63-044578160B7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28688" y="800945"/>
            <a:ext cx="8128819" cy="2987343"/>
          </a:xfrm>
          <a:prstGeom prst="rect">
            <a:avLst/>
          </a:prstGeom>
        </p:spPr>
      </p:pic>
      <p:cxnSp>
        <p:nvCxnSpPr>
          <p:cNvPr id="32" name="Straight Connector 31">
            <a:extLst>
              <a:ext uri="{FF2B5EF4-FFF2-40B4-BE49-F238E27FC236}">
                <a16:creationId xmlns:a16="http://schemas.microsoft.com/office/drawing/2014/main" id="{CE272F12-AF86-441A-BC1B-C014BBBF85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568DC9B-B7F0-4290-8DB8-2C264715F4A4}"/>
              </a:ext>
            </a:extLst>
          </p:cNvPr>
          <p:cNvSpPr txBox="1"/>
          <p:nvPr/>
        </p:nvSpPr>
        <p:spPr>
          <a:xfrm>
            <a:off x="4878784" y="4824249"/>
            <a:ext cx="6673136" cy="1461780"/>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endParaRPr lang="en-US" sz="1050" b="1" kern="1200" dirty="0">
              <a:solidFill>
                <a:schemeClr val="bg1"/>
              </a:solidFill>
              <a:latin typeface="+mn-lt"/>
              <a:ea typeface="+mn-ea"/>
              <a:cs typeface="+mn-cs"/>
            </a:endParaRPr>
          </a:p>
          <a:p>
            <a:pPr indent="-228600">
              <a:lnSpc>
                <a:spcPct val="90000"/>
              </a:lnSpc>
              <a:spcAft>
                <a:spcPts val="600"/>
              </a:spcAft>
              <a:buFont typeface="Arial" panose="020B0604020202020204" pitchFamily="34" charset="0"/>
              <a:buChar char="•"/>
            </a:pPr>
            <a:endParaRPr lang="en-US" sz="1050" b="1" kern="1200" dirty="0">
              <a:solidFill>
                <a:schemeClr val="bg1"/>
              </a:solidFill>
              <a:latin typeface="+mn-lt"/>
              <a:ea typeface="+mn-ea"/>
              <a:cs typeface="+mn-cs"/>
            </a:endParaRPr>
          </a:p>
          <a:p>
            <a:pPr indent="-228600">
              <a:lnSpc>
                <a:spcPct val="90000"/>
              </a:lnSpc>
              <a:spcAft>
                <a:spcPts val="600"/>
              </a:spcAft>
              <a:buFont typeface="Arial" panose="020B0604020202020204" pitchFamily="34" charset="0"/>
              <a:buChar char="•"/>
            </a:pPr>
            <a:r>
              <a:rPr lang="en-US" sz="1050" b="1" kern="1200" dirty="0">
                <a:solidFill>
                  <a:schemeClr val="bg1"/>
                </a:solidFill>
                <a:latin typeface="+mn-lt"/>
                <a:ea typeface="+mn-ea"/>
                <a:cs typeface="+mn-cs"/>
              </a:rPr>
              <a:t>Contact   us </a:t>
            </a:r>
          </a:p>
          <a:p>
            <a:pPr indent="-228600">
              <a:lnSpc>
                <a:spcPct val="90000"/>
              </a:lnSpc>
              <a:spcAft>
                <a:spcPts val="600"/>
              </a:spcAft>
              <a:buFont typeface="Arial" panose="020B0604020202020204" pitchFamily="34" charset="0"/>
              <a:buChar char="•"/>
            </a:pPr>
            <a:endParaRPr lang="en-US" sz="1050" b="1" kern="1200" dirty="0">
              <a:solidFill>
                <a:schemeClr val="bg1"/>
              </a:solidFill>
              <a:latin typeface="+mn-lt"/>
              <a:ea typeface="+mn-ea"/>
              <a:cs typeface="+mn-cs"/>
            </a:endParaRPr>
          </a:p>
          <a:p>
            <a:pPr indent="-228600">
              <a:lnSpc>
                <a:spcPct val="90000"/>
              </a:lnSpc>
              <a:spcAft>
                <a:spcPts val="600"/>
              </a:spcAft>
              <a:buFont typeface="Arial" panose="020B0604020202020204" pitchFamily="34" charset="0"/>
              <a:buChar char="•"/>
            </a:pPr>
            <a:r>
              <a:rPr lang="en-US" sz="1050" b="1" kern="1200" dirty="0">
                <a:solidFill>
                  <a:schemeClr val="bg1"/>
                </a:solidFill>
                <a:latin typeface="+mn-lt"/>
                <a:ea typeface="+mn-ea"/>
                <a:cs typeface="+mn-cs"/>
              </a:rPr>
              <a:t>Address: 1011 Budapest, </a:t>
            </a:r>
            <a:r>
              <a:rPr lang="en-US" sz="1050" b="1" kern="1200" dirty="0" err="1">
                <a:solidFill>
                  <a:schemeClr val="bg1"/>
                </a:solidFill>
                <a:latin typeface="+mn-lt"/>
                <a:ea typeface="+mn-ea"/>
                <a:cs typeface="+mn-cs"/>
              </a:rPr>
              <a:t>Szilágyi</a:t>
            </a:r>
            <a:r>
              <a:rPr lang="en-US" sz="1050" b="1" kern="1200" dirty="0">
                <a:solidFill>
                  <a:schemeClr val="bg1"/>
                </a:solidFill>
                <a:latin typeface="+mn-lt"/>
                <a:ea typeface="+mn-ea"/>
                <a:cs typeface="+mn-cs"/>
              </a:rPr>
              <a:t> </a:t>
            </a:r>
            <a:r>
              <a:rPr lang="en-US" sz="1050" b="1" kern="1200" dirty="0" err="1">
                <a:solidFill>
                  <a:schemeClr val="bg1"/>
                </a:solidFill>
                <a:latin typeface="+mn-lt"/>
                <a:ea typeface="+mn-ea"/>
                <a:cs typeface="+mn-cs"/>
              </a:rPr>
              <a:t>Dezső</a:t>
            </a:r>
            <a:r>
              <a:rPr lang="en-US" sz="1050" b="1" kern="1200" dirty="0">
                <a:solidFill>
                  <a:schemeClr val="bg1"/>
                </a:solidFill>
                <a:latin typeface="+mn-lt"/>
                <a:ea typeface="+mn-ea"/>
                <a:cs typeface="+mn-cs"/>
              </a:rPr>
              <a:t> </a:t>
            </a:r>
            <a:r>
              <a:rPr lang="en-US" sz="1050" b="1" kern="1200" dirty="0" err="1">
                <a:solidFill>
                  <a:schemeClr val="bg1"/>
                </a:solidFill>
                <a:latin typeface="+mn-lt"/>
                <a:ea typeface="+mn-ea"/>
                <a:cs typeface="+mn-cs"/>
              </a:rPr>
              <a:t>tér</a:t>
            </a:r>
            <a:r>
              <a:rPr lang="en-US" sz="1050" b="1" kern="1200" dirty="0">
                <a:solidFill>
                  <a:schemeClr val="bg1"/>
                </a:solidFill>
                <a:latin typeface="+mn-lt"/>
                <a:ea typeface="+mn-ea"/>
                <a:cs typeface="+mn-cs"/>
              </a:rPr>
              <a:t> 1.    </a:t>
            </a:r>
            <a:r>
              <a:rPr lang="en-US" sz="1050" b="1" kern="1200" dirty="0" err="1">
                <a:solidFill>
                  <a:schemeClr val="bg1"/>
                </a:solidFill>
                <a:latin typeface="+mn-lt"/>
                <a:ea typeface="+mn-ea"/>
                <a:cs typeface="+mn-cs"/>
              </a:rPr>
              <a:t>Neuschloss</a:t>
            </a:r>
            <a:r>
              <a:rPr lang="en-US" sz="1050" b="1" kern="1200" dirty="0">
                <a:solidFill>
                  <a:schemeClr val="bg1"/>
                </a:solidFill>
                <a:latin typeface="+mn-lt"/>
                <a:ea typeface="+mn-ea"/>
                <a:cs typeface="+mn-cs"/>
              </a:rPr>
              <a:t> Palace. 2. </a:t>
            </a:r>
            <a:r>
              <a:rPr lang="en-US" sz="1050" b="1" kern="1200" dirty="0" err="1">
                <a:solidFill>
                  <a:schemeClr val="bg1"/>
                </a:solidFill>
                <a:latin typeface="+mn-lt"/>
                <a:ea typeface="+mn-ea"/>
                <a:cs typeface="+mn-cs"/>
              </a:rPr>
              <a:t>em</a:t>
            </a:r>
            <a:r>
              <a:rPr lang="en-US" sz="1050" b="1" kern="1200" dirty="0">
                <a:solidFill>
                  <a:schemeClr val="bg1"/>
                </a:solidFill>
                <a:latin typeface="+mn-lt"/>
                <a:ea typeface="+mn-ea"/>
                <a:cs typeface="+mn-cs"/>
              </a:rPr>
              <a:t>.</a:t>
            </a:r>
          </a:p>
          <a:p>
            <a:pPr indent="-228600">
              <a:lnSpc>
                <a:spcPct val="90000"/>
              </a:lnSpc>
              <a:spcAft>
                <a:spcPts val="600"/>
              </a:spcAft>
              <a:buFont typeface="Arial" panose="020B0604020202020204" pitchFamily="34" charset="0"/>
              <a:buChar char="•"/>
            </a:pPr>
            <a:r>
              <a:rPr lang="en-US" sz="1050" b="1" kern="1200" dirty="0">
                <a:solidFill>
                  <a:schemeClr val="bg1"/>
                </a:solidFill>
                <a:latin typeface="+mn-lt"/>
                <a:ea typeface="+mn-ea"/>
                <a:cs typeface="+mn-cs"/>
              </a:rPr>
              <a:t>Email: </a:t>
            </a:r>
            <a:r>
              <a:rPr lang="en-US" sz="1050" b="1" dirty="0">
                <a:solidFill>
                  <a:schemeClr val="bg1"/>
                </a:solidFill>
              </a:rPr>
              <a:t>info</a:t>
            </a:r>
            <a:r>
              <a:rPr lang="en-US" sz="1050" b="1" kern="1200" dirty="0">
                <a:solidFill>
                  <a:schemeClr val="bg1"/>
                </a:solidFill>
                <a:latin typeface="+mn-lt"/>
                <a:ea typeface="+mn-ea"/>
                <a:cs typeface="+mn-cs"/>
              </a:rPr>
              <a:t>@worldway.hu </a:t>
            </a:r>
          </a:p>
          <a:p>
            <a:pPr indent="-228600">
              <a:lnSpc>
                <a:spcPct val="90000"/>
              </a:lnSpc>
              <a:spcAft>
                <a:spcPts val="600"/>
              </a:spcAft>
              <a:buFont typeface="Arial" panose="020B0604020202020204" pitchFamily="34" charset="0"/>
              <a:buChar char="•"/>
            </a:pPr>
            <a:r>
              <a:rPr lang="en-US" sz="1050" b="1" kern="1200" dirty="0">
                <a:solidFill>
                  <a:schemeClr val="bg1"/>
                </a:solidFill>
                <a:latin typeface="+mn-lt"/>
                <a:ea typeface="+mn-ea"/>
                <a:cs typeface="+mn-cs"/>
              </a:rPr>
              <a:t>Phone: +36 70 658 89 33</a:t>
            </a:r>
          </a:p>
        </p:txBody>
      </p:sp>
      <p:sp>
        <p:nvSpPr>
          <p:cNvPr id="3" name="Slide Number Placeholder 2">
            <a:extLst>
              <a:ext uri="{FF2B5EF4-FFF2-40B4-BE49-F238E27FC236}">
                <a16:creationId xmlns:a16="http://schemas.microsoft.com/office/drawing/2014/main" id="{A6D709A3-3450-4B0B-B9BE-9348657B7E68}"/>
              </a:ext>
            </a:extLst>
          </p:cNvPr>
          <p:cNvSpPr>
            <a:spLocks noGrp="1"/>
          </p:cNvSpPr>
          <p:nvPr>
            <p:ph type="sldNum" sz="quarter" idx="12"/>
          </p:nvPr>
        </p:nvSpPr>
        <p:spPr/>
        <p:txBody>
          <a:bodyPr/>
          <a:lstStyle/>
          <a:p>
            <a:fld id="{74907938-679F-405C-BA1A-95A9081C5413}" type="slidenum">
              <a:rPr lang="en-US" smtClean="0"/>
              <a:t>14</a:t>
            </a:fld>
            <a:endParaRPr lang="en-US"/>
          </a:p>
        </p:txBody>
      </p:sp>
      <p:sp>
        <p:nvSpPr>
          <p:cNvPr id="6" name="Title 5">
            <a:extLst>
              <a:ext uri="{FF2B5EF4-FFF2-40B4-BE49-F238E27FC236}">
                <a16:creationId xmlns:a16="http://schemas.microsoft.com/office/drawing/2014/main" id="{52513024-A01A-4B59-9E34-838769CC171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7062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TextBox 1">
            <a:extLst>
              <a:ext uri="{FF2B5EF4-FFF2-40B4-BE49-F238E27FC236}">
                <a16:creationId xmlns:a16="http://schemas.microsoft.com/office/drawing/2014/main" id="{483A3265-A6E6-44E8-AAFD-13D02721B8C5}"/>
              </a:ext>
            </a:extLst>
          </p:cNvPr>
          <p:cNvGraphicFramePr/>
          <p:nvPr>
            <p:extLst>
              <p:ext uri="{D42A27DB-BD31-4B8C-83A1-F6EECF244321}">
                <p14:modId xmlns:p14="http://schemas.microsoft.com/office/powerpoint/2010/main" val="220690518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3A7AFB6E-E062-4BE1-BEF1-BA8723D78818}"/>
              </a:ext>
            </a:extLst>
          </p:cNvPr>
          <p:cNvSpPr>
            <a:spLocks noGrp="1"/>
          </p:cNvSpPr>
          <p:nvPr>
            <p:ph type="sldNum" sz="quarter" idx="12"/>
          </p:nvPr>
        </p:nvSpPr>
        <p:spPr/>
        <p:txBody>
          <a:bodyPr/>
          <a:lstStyle/>
          <a:p>
            <a:fld id="{74907938-679F-405C-BA1A-95A9081C5413}" type="slidenum">
              <a:rPr lang="en-US" smtClean="0"/>
              <a:t>2</a:t>
            </a:fld>
            <a:endParaRPr lang="en-US"/>
          </a:p>
        </p:txBody>
      </p:sp>
    </p:spTree>
    <p:extLst>
      <p:ext uri="{BB962C8B-B14F-4D97-AF65-F5344CB8AC3E}">
        <p14:creationId xmlns:p14="http://schemas.microsoft.com/office/powerpoint/2010/main" val="294458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DE1477-6A89-4DB9-A39C-DAF246C27CD6}"/>
              </a:ext>
            </a:extLst>
          </p:cNvPr>
          <p:cNvSpPr/>
          <p:nvPr/>
        </p:nvSpPr>
        <p:spPr>
          <a:xfrm>
            <a:off x="429476" y="767062"/>
            <a:ext cx="4821311" cy="3046988"/>
          </a:xfrm>
          <a:prstGeom prst="rect">
            <a:avLst/>
          </a:prstGeom>
        </p:spPr>
        <p:txBody>
          <a:bodyPr wrap="square">
            <a:spAutoFit/>
          </a:bodyPr>
          <a:lstStyle/>
          <a:p>
            <a:pPr marL="342900" indent="-342900">
              <a:buFont typeface="Wingdings" panose="05000000000000000000" pitchFamily="2" charset="2"/>
              <a:buChar char="Ø"/>
            </a:pPr>
            <a:r>
              <a:rPr lang="en-US" sz="2400" dirty="0" err="1"/>
              <a:t>WorldWay</a:t>
            </a:r>
            <a:r>
              <a:rPr lang="en-US" sz="2400" dirty="0"/>
              <a:t> Logistic &amp; Trade KFT established in </a:t>
            </a:r>
            <a:r>
              <a:rPr lang="en-US" sz="2400" dirty="0" err="1"/>
              <a:t>Budapest,Hungary</a:t>
            </a:r>
            <a:r>
              <a:rPr lang="en-US" sz="2400" dirty="0"/>
              <a:t> and currently has a strategic partners in major </a:t>
            </a:r>
            <a:r>
              <a:rPr lang="en-US" sz="2400" dirty="0" err="1"/>
              <a:t>sea&amp;air</a:t>
            </a:r>
            <a:r>
              <a:rPr lang="en-US" sz="2400" dirty="0"/>
              <a:t> ports across the World. We are specialize in </a:t>
            </a:r>
            <a:r>
              <a:rPr lang="en-US" sz="2400" dirty="0" err="1"/>
              <a:t>sea&amp;air</a:t>
            </a:r>
            <a:r>
              <a:rPr lang="en-US" sz="2400" dirty="0"/>
              <a:t> </a:t>
            </a:r>
            <a:r>
              <a:rPr lang="en-US" sz="2400" dirty="0" err="1"/>
              <a:t>freight,transport&amp;Logistics</a:t>
            </a:r>
            <a:r>
              <a:rPr lang="en-US" sz="2400" dirty="0"/>
              <a:t> , warehousing custom clearance</a:t>
            </a:r>
            <a:r>
              <a:rPr lang="en-US" dirty="0"/>
              <a:t>.</a:t>
            </a:r>
          </a:p>
        </p:txBody>
      </p:sp>
      <p:pic>
        <p:nvPicPr>
          <p:cNvPr id="23" name="Picture 22" descr="A close up of a map&#10;&#10;Description automatically generated">
            <a:extLst>
              <a:ext uri="{FF2B5EF4-FFF2-40B4-BE49-F238E27FC236}">
                <a16:creationId xmlns:a16="http://schemas.microsoft.com/office/drawing/2014/main" id="{9A2BF508-454F-4BA1-8A51-3DB3B8521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296" y="201954"/>
            <a:ext cx="7221704" cy="6519522"/>
          </a:xfrm>
          <a:prstGeom prst="rect">
            <a:avLst/>
          </a:prstGeom>
        </p:spPr>
      </p:pic>
      <p:sp>
        <p:nvSpPr>
          <p:cNvPr id="2" name="TextBox 1">
            <a:extLst>
              <a:ext uri="{FF2B5EF4-FFF2-40B4-BE49-F238E27FC236}">
                <a16:creationId xmlns:a16="http://schemas.microsoft.com/office/drawing/2014/main" id="{22A41BF0-C152-496E-97A3-EE08D1D31BC9}"/>
              </a:ext>
            </a:extLst>
          </p:cNvPr>
          <p:cNvSpPr txBox="1"/>
          <p:nvPr/>
        </p:nvSpPr>
        <p:spPr>
          <a:xfrm>
            <a:off x="429477" y="5104932"/>
            <a:ext cx="4684197"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Delivery is our core business but we compose solutions  and long-term satisfaction .</a:t>
            </a:r>
          </a:p>
        </p:txBody>
      </p:sp>
      <p:sp>
        <p:nvSpPr>
          <p:cNvPr id="3" name="Slide Number Placeholder 2">
            <a:extLst>
              <a:ext uri="{FF2B5EF4-FFF2-40B4-BE49-F238E27FC236}">
                <a16:creationId xmlns:a16="http://schemas.microsoft.com/office/drawing/2014/main" id="{A8D275B8-694F-4DFF-A60C-92E2159B7B8D}"/>
              </a:ext>
            </a:extLst>
          </p:cNvPr>
          <p:cNvSpPr>
            <a:spLocks noGrp="1"/>
          </p:cNvSpPr>
          <p:nvPr>
            <p:ph type="sldNum" sz="quarter" idx="12"/>
          </p:nvPr>
        </p:nvSpPr>
        <p:spPr/>
        <p:txBody>
          <a:bodyPr/>
          <a:lstStyle/>
          <a:p>
            <a:fld id="{74907938-679F-405C-BA1A-95A9081C5413}" type="slidenum">
              <a:rPr lang="en-US" smtClean="0"/>
              <a:t>3</a:t>
            </a:fld>
            <a:endParaRPr lang="en-US"/>
          </a:p>
        </p:txBody>
      </p:sp>
    </p:spTree>
    <p:extLst>
      <p:ext uri="{BB962C8B-B14F-4D97-AF65-F5344CB8AC3E}">
        <p14:creationId xmlns:p14="http://schemas.microsoft.com/office/powerpoint/2010/main" val="188884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6CCD-E12C-4B0B-9A9C-6544CD3F662D}"/>
              </a:ext>
            </a:extLst>
          </p:cNvPr>
          <p:cNvSpPr>
            <a:spLocks noGrp="1"/>
          </p:cNvSpPr>
          <p:nvPr>
            <p:ph type="title"/>
          </p:nvPr>
        </p:nvSpPr>
        <p:spPr>
          <a:xfrm>
            <a:off x="6296891" y="166256"/>
            <a:ext cx="5791200" cy="6158344"/>
          </a:xfrm>
        </p:spPr>
        <p:txBody>
          <a:bodyPr vert="horz" lIns="91440" tIns="45720" rIns="91440" bIns="45720" rtlCol="0" anchor="b">
            <a:noAutofit/>
          </a:bodyPr>
          <a:lstStyle/>
          <a:p>
            <a:pPr marL="571500" indent="-571500">
              <a:buBlip>
                <a:blip r:embed="rId2"/>
              </a:buBlip>
            </a:pPr>
            <a:r>
              <a:rPr lang="en-US" sz="2400" b="1" kern="1200" dirty="0">
                <a:solidFill>
                  <a:schemeClr val="tx1"/>
                </a:solidFill>
                <a:latin typeface="+mj-lt"/>
                <a:ea typeface="+mj-ea"/>
                <a:cs typeface="+mj-cs"/>
              </a:rPr>
              <a:t>We stand for:</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Customer-centric service</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Quality </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Responsibility</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Fairness</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 </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Integrity</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Teamwork </a:t>
            </a:r>
            <a:r>
              <a:rPr lang="en-US" sz="2000" kern="1200" dirty="0">
                <a:solidFill>
                  <a:schemeClr val="tx1"/>
                </a:solidFill>
                <a:latin typeface="+mj-lt"/>
                <a:ea typeface="+mj-ea"/>
                <a:cs typeface="+mj-cs"/>
              </a:rPr>
              <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
            </a: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sp>
        <p:nvSpPr>
          <p:cNvPr id="88" name="Freeform: Shape 87">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F2C9A88-F123-4367-B107-A6E3243820A9}"/>
              </a:ext>
            </a:extLst>
          </p:cNvPr>
          <p:cNvPicPr>
            <a:picLocks noChangeAspect="1"/>
          </p:cNvPicPr>
          <p:nvPr/>
        </p:nvPicPr>
        <p:blipFill rotWithShape="1">
          <a:blip r:embed="rId3">
            <a:extLst>
              <a:ext uri="{28A0092B-C50C-407E-A947-70E740481C1C}">
                <a14:useLocalDpi xmlns:a14="http://schemas.microsoft.com/office/drawing/2010/main" val="0"/>
              </a:ext>
            </a:extLst>
          </a:blip>
          <a:srcRect l="53503" r="4992"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Slide Number Placeholder 6">
            <a:extLst>
              <a:ext uri="{FF2B5EF4-FFF2-40B4-BE49-F238E27FC236}">
                <a16:creationId xmlns:a16="http://schemas.microsoft.com/office/drawing/2014/main" id="{E08287A9-AB79-4010-85C0-684433BAB26D}"/>
              </a:ext>
            </a:extLst>
          </p:cNvPr>
          <p:cNvSpPr>
            <a:spLocks noGrp="1"/>
          </p:cNvSpPr>
          <p:nvPr>
            <p:ph type="sldNum" sz="quarter" idx="12"/>
          </p:nvPr>
        </p:nvSpPr>
        <p:spPr/>
        <p:txBody>
          <a:bodyPr/>
          <a:lstStyle/>
          <a:p>
            <a:fld id="{74907938-679F-405C-BA1A-95A9081C5413}" type="slidenum">
              <a:rPr lang="en-US" smtClean="0"/>
              <a:t>4</a:t>
            </a:fld>
            <a:endParaRPr lang="en-US"/>
          </a:p>
        </p:txBody>
      </p:sp>
    </p:spTree>
    <p:extLst>
      <p:ext uri="{BB962C8B-B14F-4D97-AF65-F5344CB8AC3E}">
        <p14:creationId xmlns:p14="http://schemas.microsoft.com/office/powerpoint/2010/main" val="762526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TextBox 2">
            <a:extLst>
              <a:ext uri="{FF2B5EF4-FFF2-40B4-BE49-F238E27FC236}">
                <a16:creationId xmlns:a16="http://schemas.microsoft.com/office/drawing/2014/main" id="{3FC7C5A4-B4CE-4DA3-BD71-1C0201758150}"/>
              </a:ext>
            </a:extLst>
          </p:cNvPr>
          <p:cNvSpPr txBox="1"/>
          <p:nvPr/>
        </p:nvSpPr>
        <p:spPr>
          <a:xfrm>
            <a:off x="904877" y="2415322"/>
            <a:ext cx="3451730" cy="2399869"/>
          </a:xfrm>
          <a:prstGeom prst="rect">
            <a:avLst/>
          </a:prstGeom>
        </p:spPr>
        <p:txBody>
          <a:bodyPr vert="horz" lIns="91440" tIns="45720" rIns="91440" bIns="45720" rtlCol="0" anchor="ctr">
            <a:normAutofit lnSpcReduction="10000"/>
          </a:bodyPr>
          <a:lstStyle/>
          <a:p>
            <a:pPr marL="342900" indent="-342900" algn="ctr">
              <a:lnSpc>
                <a:spcPct val="90000"/>
              </a:lnSpc>
              <a:spcBef>
                <a:spcPct val="0"/>
              </a:spcBef>
              <a:spcAft>
                <a:spcPts val="600"/>
              </a:spcAft>
              <a:buFont typeface="Wingdings" panose="05000000000000000000" pitchFamily="2" charset="2"/>
              <a:buChar char="Ø"/>
            </a:pPr>
            <a:r>
              <a:rPr lang="en-US" sz="2200" b="1" kern="1200" dirty="0">
                <a:solidFill>
                  <a:srgbClr val="FFFFFF"/>
                </a:solidFill>
                <a:latin typeface="+mj-lt"/>
                <a:ea typeface="+mj-ea"/>
                <a:cs typeface="+mj-cs"/>
              </a:rPr>
              <a:t>Our vision </a:t>
            </a:r>
          </a:p>
          <a:p>
            <a:pPr marL="342900" indent="-342900" algn="ctr">
              <a:lnSpc>
                <a:spcPct val="90000"/>
              </a:lnSpc>
              <a:spcBef>
                <a:spcPct val="0"/>
              </a:spcBef>
              <a:spcAft>
                <a:spcPts val="600"/>
              </a:spcAft>
              <a:buFont typeface="Wingdings" panose="05000000000000000000" pitchFamily="2" charset="2"/>
              <a:buChar char="Ø"/>
            </a:pPr>
            <a:endParaRPr lang="en-US" sz="2200" b="1" kern="1200" dirty="0">
              <a:solidFill>
                <a:srgbClr val="FFFFFF"/>
              </a:solidFill>
              <a:latin typeface="+mj-lt"/>
              <a:ea typeface="+mj-ea"/>
              <a:cs typeface="+mj-cs"/>
            </a:endParaRPr>
          </a:p>
          <a:p>
            <a:pPr marL="342900" indent="-342900" algn="ctr">
              <a:lnSpc>
                <a:spcPct val="90000"/>
              </a:lnSpc>
              <a:spcBef>
                <a:spcPct val="0"/>
              </a:spcBef>
              <a:spcAft>
                <a:spcPts val="600"/>
              </a:spcAft>
              <a:buFont typeface="Wingdings" panose="05000000000000000000" pitchFamily="2" charset="2"/>
              <a:buChar char="Ø"/>
            </a:pPr>
            <a:r>
              <a:rPr lang="en-US" sz="2200" b="1" kern="1200" dirty="0">
                <a:solidFill>
                  <a:srgbClr val="FFFFFF"/>
                </a:solidFill>
                <a:latin typeface="+mj-lt"/>
                <a:ea typeface="+mj-ea"/>
                <a:cs typeface="+mj-cs"/>
              </a:rPr>
              <a:t>We aim  to be recognized as the most responsible and reliable all-round supplier of logistics services and transports in the countries where work.</a:t>
            </a:r>
          </a:p>
        </p:txBody>
      </p:sp>
      <p:sp>
        <p:nvSpPr>
          <p:cNvPr id="2" name="Slide Number Placeholder 1">
            <a:extLst>
              <a:ext uri="{FF2B5EF4-FFF2-40B4-BE49-F238E27FC236}">
                <a16:creationId xmlns:a16="http://schemas.microsoft.com/office/drawing/2014/main" id="{9040DB92-E1C1-4537-B395-CB8146C241EB}"/>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74907938-679F-405C-BA1A-95A9081C5413}" type="slidenum">
              <a:rPr lang="en-US" sz="1200" kern="1200">
                <a:solidFill>
                  <a:schemeClr val="tx1">
                    <a:lumMod val="50000"/>
                    <a:lumOff val="50000"/>
                  </a:schemeClr>
                </a:solidFill>
                <a:latin typeface="+mn-lt"/>
                <a:ea typeface="+mn-ea"/>
                <a:cs typeface="+mn-cs"/>
              </a:rPr>
              <a:pPr>
                <a:spcAft>
                  <a:spcPts val="600"/>
                </a:spcAft>
              </a:pPr>
              <a:t>5</a:t>
            </a:fld>
            <a:endParaRPr lang="en-US" sz="1200" kern="1200">
              <a:solidFill>
                <a:schemeClr val="tx1">
                  <a:lumMod val="50000"/>
                  <a:lumOff val="50000"/>
                </a:schemeClr>
              </a:solidFill>
              <a:latin typeface="+mn-lt"/>
              <a:ea typeface="+mn-ea"/>
              <a:cs typeface="+mn-cs"/>
            </a:endParaRPr>
          </a:p>
        </p:txBody>
      </p:sp>
      <p:sp>
        <p:nvSpPr>
          <p:cNvPr id="4" name="TextBox 3">
            <a:extLst>
              <a:ext uri="{FF2B5EF4-FFF2-40B4-BE49-F238E27FC236}">
                <a16:creationId xmlns:a16="http://schemas.microsoft.com/office/drawing/2014/main" id="{34A65644-6FBB-42B2-92F2-2089A587621F}"/>
              </a:ext>
            </a:extLst>
          </p:cNvPr>
          <p:cNvSpPr txBox="1"/>
          <p:nvPr/>
        </p:nvSpPr>
        <p:spPr>
          <a:xfrm>
            <a:off x="5121879" y="827088"/>
            <a:ext cx="6281928" cy="5248656"/>
          </a:xfrm>
          <a:prstGeom prst="rect">
            <a:avLst/>
          </a:prstGeom>
        </p:spPr>
        <p:txBody>
          <a:bodyPr vert="horz" lIns="91440" tIns="45720" rIns="91440" bIns="45720" rtlCol="0" anchor="ctr">
            <a:normAutofit/>
          </a:bodyPr>
          <a:lstStyle/>
          <a:p>
            <a:pPr marL="114300" indent="-342900">
              <a:lnSpc>
                <a:spcPct val="90000"/>
              </a:lnSpc>
              <a:spcAft>
                <a:spcPts val="600"/>
              </a:spcAft>
              <a:buFont typeface="Wingdings" panose="05000000000000000000" pitchFamily="2" charset="2"/>
              <a:buChar char="Ø"/>
            </a:pPr>
            <a:r>
              <a:rPr lang="en-US" sz="2000" b="1" kern="1200" dirty="0">
                <a:solidFill>
                  <a:schemeClr val="tx1"/>
                </a:solidFill>
                <a:latin typeface="+mn-lt"/>
                <a:ea typeface="+mn-ea"/>
                <a:cs typeface="+mn-cs"/>
              </a:rPr>
              <a:t>Our mission</a:t>
            </a:r>
          </a:p>
          <a:p>
            <a:pPr marL="114300" indent="-342900">
              <a:lnSpc>
                <a:spcPct val="90000"/>
              </a:lnSpc>
              <a:spcAft>
                <a:spcPts val="600"/>
              </a:spcAft>
              <a:buFont typeface="Wingdings" panose="05000000000000000000" pitchFamily="2" charset="2"/>
              <a:buChar char="Ø"/>
            </a:pPr>
            <a:endParaRPr lang="en-US" sz="2000" b="1" kern="1200" dirty="0">
              <a:solidFill>
                <a:schemeClr val="tx1"/>
              </a:solidFill>
              <a:latin typeface="+mn-lt"/>
              <a:ea typeface="+mn-ea"/>
              <a:cs typeface="+mn-cs"/>
            </a:endParaRPr>
          </a:p>
          <a:p>
            <a:pPr marL="114300" indent="-342900">
              <a:lnSpc>
                <a:spcPct val="90000"/>
              </a:lnSpc>
              <a:spcAft>
                <a:spcPts val="600"/>
              </a:spcAft>
              <a:buFont typeface="Wingdings" panose="05000000000000000000" pitchFamily="2" charset="2"/>
              <a:buChar char="Ø"/>
            </a:pPr>
            <a:r>
              <a:rPr lang="en-US" sz="2000" b="1" kern="1200" dirty="0">
                <a:solidFill>
                  <a:schemeClr val="tx1"/>
                </a:solidFill>
                <a:latin typeface="+mn-lt"/>
                <a:ea typeface="+mn-ea"/>
                <a:cs typeface="+mn-cs"/>
              </a:rPr>
              <a:t>To deliver tailored ,reliable  and productive solutions by </a:t>
            </a:r>
            <a:r>
              <a:rPr lang="en-US" sz="2000" b="1" kern="1200" dirty="0" err="1">
                <a:solidFill>
                  <a:schemeClr val="tx1"/>
                </a:solidFill>
                <a:latin typeface="+mn-lt"/>
                <a:ea typeface="+mn-ea"/>
                <a:cs typeface="+mn-cs"/>
              </a:rPr>
              <a:t>land,sea</a:t>
            </a:r>
            <a:r>
              <a:rPr lang="en-US" sz="2000" b="1" kern="1200" dirty="0">
                <a:solidFill>
                  <a:schemeClr val="tx1"/>
                </a:solidFill>
                <a:latin typeface="+mn-lt"/>
                <a:ea typeface="+mn-ea"/>
                <a:cs typeface="+mn-cs"/>
              </a:rPr>
              <a:t> ,air and railway and  become part of  unique part of supple-chain for our customers in fact for partners .</a:t>
            </a:r>
          </a:p>
        </p:txBody>
      </p:sp>
    </p:spTree>
    <p:extLst>
      <p:ext uri="{BB962C8B-B14F-4D97-AF65-F5344CB8AC3E}">
        <p14:creationId xmlns:p14="http://schemas.microsoft.com/office/powerpoint/2010/main" val="127030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9"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Diagram 1">
            <a:extLst>
              <a:ext uri="{FF2B5EF4-FFF2-40B4-BE49-F238E27FC236}">
                <a16:creationId xmlns:a16="http://schemas.microsoft.com/office/drawing/2014/main" id="{369BED25-5E53-431B-A814-69848BBFF9C4}"/>
              </a:ext>
            </a:extLst>
          </p:cNvPr>
          <p:cNvGraphicFramePr/>
          <p:nvPr>
            <p:extLst>
              <p:ext uri="{D42A27DB-BD31-4B8C-83A1-F6EECF244321}">
                <p14:modId xmlns:p14="http://schemas.microsoft.com/office/powerpoint/2010/main" val="1956011694"/>
              </p:ext>
            </p:extLst>
          </p:nvPr>
        </p:nvGraphicFramePr>
        <p:xfrm>
          <a:off x="157075" y="84147"/>
          <a:ext cx="11674027" cy="6692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A849DBB-B55F-4856-B712-F019B2E68D30}"/>
              </a:ext>
            </a:extLst>
          </p:cNvPr>
          <p:cNvSpPr>
            <a:spLocks noGrp="1"/>
          </p:cNvSpPr>
          <p:nvPr>
            <p:ph type="sldNum" sz="quarter" idx="12"/>
          </p:nvPr>
        </p:nvSpPr>
        <p:spPr/>
        <p:txBody>
          <a:bodyPr/>
          <a:lstStyle/>
          <a:p>
            <a:fld id="{74907938-679F-405C-BA1A-95A9081C5413}" type="slidenum">
              <a:rPr lang="en-US" smtClean="0"/>
              <a:t>6</a:t>
            </a:fld>
            <a:endParaRPr lang="en-US"/>
          </a:p>
        </p:txBody>
      </p:sp>
    </p:spTree>
    <p:extLst>
      <p:ext uri="{BB962C8B-B14F-4D97-AF65-F5344CB8AC3E}">
        <p14:creationId xmlns:p14="http://schemas.microsoft.com/office/powerpoint/2010/main" val="106545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45643D-E9A7-46E7-882B-7C6DB6DF5D18}"/>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sz="2800" kern="1200" dirty="0">
                <a:solidFill>
                  <a:srgbClr val="FFFFFF"/>
                </a:solidFill>
                <a:latin typeface="+mj-lt"/>
                <a:ea typeface="+mj-ea"/>
                <a:cs typeface="+mj-cs"/>
              </a:rPr>
              <a:t>Land </a:t>
            </a:r>
            <a:r>
              <a:rPr lang="en-US" sz="2800" kern="1200" dirty="0" err="1">
                <a:solidFill>
                  <a:srgbClr val="FFFFFF"/>
                </a:solidFill>
                <a:latin typeface="+mj-lt"/>
                <a:ea typeface="+mj-ea"/>
                <a:cs typeface="+mj-cs"/>
              </a:rPr>
              <a:t>transportation&amp;Road</a:t>
            </a:r>
            <a:r>
              <a:rPr lang="en-US" sz="2800" kern="1200" dirty="0">
                <a:solidFill>
                  <a:srgbClr val="FFFFFF"/>
                </a:solidFill>
                <a:latin typeface="+mj-lt"/>
                <a:ea typeface="+mj-ea"/>
                <a:cs typeface="+mj-cs"/>
              </a:rPr>
              <a:t> freight</a:t>
            </a:r>
          </a:p>
        </p:txBody>
      </p:sp>
      <p:graphicFrame>
        <p:nvGraphicFramePr>
          <p:cNvPr id="3" name="Diagram 2">
            <a:extLst>
              <a:ext uri="{FF2B5EF4-FFF2-40B4-BE49-F238E27FC236}">
                <a16:creationId xmlns:a16="http://schemas.microsoft.com/office/drawing/2014/main" id="{12E05F24-9BC6-42D5-BC02-FF034F5FB33D}"/>
              </a:ext>
            </a:extLst>
          </p:cNvPr>
          <p:cNvGraphicFramePr/>
          <p:nvPr>
            <p:extLst>
              <p:ext uri="{D42A27DB-BD31-4B8C-83A1-F6EECF244321}">
                <p14:modId xmlns:p14="http://schemas.microsoft.com/office/powerpoint/2010/main" val="581859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8222948-7C46-4EE6-B5DD-8412CC1B051E}"/>
              </a:ext>
            </a:extLst>
          </p:cNvPr>
          <p:cNvSpPr>
            <a:spLocks noGrp="1"/>
          </p:cNvSpPr>
          <p:nvPr>
            <p:ph type="sldNum" sz="quarter" idx="12"/>
          </p:nvPr>
        </p:nvSpPr>
        <p:spPr>
          <a:xfrm>
            <a:off x="8610600" y="6356350"/>
            <a:ext cx="2743200" cy="365125"/>
          </a:xfrm>
        </p:spPr>
        <p:txBody>
          <a:bodyPr/>
          <a:lstStyle/>
          <a:p>
            <a:fld id="{74907938-679F-405C-BA1A-95A9081C5413}" type="slidenum">
              <a:rPr lang="en-US" smtClean="0"/>
              <a:t>7</a:t>
            </a:fld>
            <a:endParaRPr lang="en-US"/>
          </a:p>
        </p:txBody>
      </p:sp>
    </p:spTree>
    <p:extLst>
      <p:ext uri="{BB962C8B-B14F-4D97-AF65-F5344CB8AC3E}">
        <p14:creationId xmlns:p14="http://schemas.microsoft.com/office/powerpoint/2010/main" val="11998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936213D-32AD-47C7-9AAE-5E2179D52A4F}"/>
              </a:ext>
            </a:extLst>
          </p:cNvPr>
          <p:cNvSpPr txBox="1"/>
          <p:nvPr/>
        </p:nvSpPr>
        <p:spPr>
          <a:xfrm>
            <a:off x="863029" y="1012004"/>
            <a:ext cx="3416158" cy="47954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                              Air freight forwarding</a:t>
            </a:r>
          </a:p>
        </p:txBody>
      </p:sp>
      <p:graphicFrame>
        <p:nvGraphicFramePr>
          <p:cNvPr id="2" name="Diagram 1">
            <a:extLst>
              <a:ext uri="{FF2B5EF4-FFF2-40B4-BE49-F238E27FC236}">
                <a16:creationId xmlns:a16="http://schemas.microsoft.com/office/drawing/2014/main" id="{1FEF7CDA-983A-40F0-ADDD-944D956E5957}"/>
              </a:ext>
            </a:extLst>
          </p:cNvPr>
          <p:cNvGraphicFramePr/>
          <p:nvPr>
            <p:extLst>
              <p:ext uri="{D42A27DB-BD31-4B8C-83A1-F6EECF244321}">
                <p14:modId xmlns:p14="http://schemas.microsoft.com/office/powerpoint/2010/main" val="423972627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FA15F9C-C9F5-45BE-A992-BE5341E4163D}"/>
              </a:ext>
            </a:extLst>
          </p:cNvPr>
          <p:cNvSpPr>
            <a:spLocks noGrp="1"/>
          </p:cNvSpPr>
          <p:nvPr>
            <p:ph type="sldNum" sz="quarter" idx="12"/>
          </p:nvPr>
        </p:nvSpPr>
        <p:spPr/>
        <p:txBody>
          <a:bodyPr/>
          <a:lstStyle/>
          <a:p>
            <a:fld id="{74907938-679F-405C-BA1A-95A9081C5413}" type="slidenum">
              <a:rPr lang="en-US" smtClean="0"/>
              <a:t>8</a:t>
            </a:fld>
            <a:endParaRPr lang="en-US"/>
          </a:p>
        </p:txBody>
      </p:sp>
      <p:sp>
        <p:nvSpPr>
          <p:cNvPr id="5" name="TextBox 4">
            <a:extLst>
              <a:ext uri="{FF2B5EF4-FFF2-40B4-BE49-F238E27FC236}">
                <a16:creationId xmlns:a16="http://schemas.microsoft.com/office/drawing/2014/main" id="{9F2582DC-339E-4617-8A90-64A49EA86827}"/>
              </a:ext>
            </a:extLst>
          </p:cNvPr>
          <p:cNvSpPr txBox="1"/>
          <p:nvPr/>
        </p:nvSpPr>
        <p:spPr>
          <a:xfrm>
            <a:off x="5985674" y="1514650"/>
            <a:ext cx="5407862" cy="800219"/>
          </a:xfrm>
          <a:prstGeom prst="rect">
            <a:avLst/>
          </a:prstGeom>
          <a:noFill/>
        </p:spPr>
        <p:txBody>
          <a:bodyPr wrap="square" rtlCol="0">
            <a:spAutoFit/>
          </a:bodyPr>
          <a:lstStyle/>
          <a:p>
            <a:endParaRPr lang="az-Latn-AZ" sz="1400" dirty="0"/>
          </a:p>
          <a:p>
            <a:r>
              <a:rPr lang="az-Latn-AZ" sz="1400" dirty="0"/>
              <a:t>Perishable, temperature-controlled, sensitive goods shipment</a:t>
            </a:r>
          </a:p>
          <a:p>
            <a:endParaRPr lang="en-US" dirty="0"/>
          </a:p>
        </p:txBody>
      </p:sp>
    </p:spTree>
    <p:extLst>
      <p:ext uri="{BB962C8B-B14F-4D97-AF65-F5344CB8AC3E}">
        <p14:creationId xmlns:p14="http://schemas.microsoft.com/office/powerpoint/2010/main" val="229202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3E7538-ABB3-4BD6-AC2F-79341232C668}"/>
              </a:ext>
            </a:extLst>
          </p:cNvPr>
          <p:cNvSpPr>
            <a:spLocks noGrp="1"/>
          </p:cNvSpPr>
          <p:nvPr>
            <p:ph type="title"/>
          </p:nvPr>
        </p:nvSpPr>
        <p:spPr>
          <a:xfrm>
            <a:off x="863029" y="1012004"/>
            <a:ext cx="3416158" cy="4795408"/>
          </a:xfrm>
          <a:prstGeom prst="ellipse">
            <a:avLst/>
          </a:prstGeom>
        </p:spPr>
        <p:txBody>
          <a:bodyPr vert="horz" lIns="91440" tIns="45720" rIns="91440" bIns="45720" rtlCol="0" anchor="ctr">
            <a:normAutofit/>
          </a:bodyPr>
          <a:lstStyle/>
          <a:p>
            <a:r>
              <a:rPr lang="en-US" sz="3700" kern="1200">
                <a:solidFill>
                  <a:srgbClr val="FFFFFF"/>
                </a:solidFill>
                <a:latin typeface="+mj-lt"/>
                <a:ea typeface="+mj-ea"/>
                <a:cs typeface="+mj-cs"/>
              </a:rPr>
              <a:t> Ocean freight forwarding</a:t>
            </a:r>
          </a:p>
        </p:txBody>
      </p:sp>
      <p:graphicFrame>
        <p:nvGraphicFramePr>
          <p:cNvPr id="3" name="Diagram 2">
            <a:extLst>
              <a:ext uri="{FF2B5EF4-FFF2-40B4-BE49-F238E27FC236}">
                <a16:creationId xmlns:a16="http://schemas.microsoft.com/office/drawing/2014/main" id="{FDEED529-BA6A-4833-A738-5BDB0A2AFC2D}"/>
              </a:ext>
            </a:extLst>
          </p:cNvPr>
          <p:cNvGraphicFramePr/>
          <p:nvPr>
            <p:extLst>
              <p:ext uri="{D42A27DB-BD31-4B8C-83A1-F6EECF244321}">
                <p14:modId xmlns:p14="http://schemas.microsoft.com/office/powerpoint/2010/main" val="283288718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FB5457D-E7C3-4E91-8E2B-E53F75AC8631}"/>
              </a:ext>
            </a:extLst>
          </p:cNvPr>
          <p:cNvSpPr>
            <a:spLocks noGrp="1"/>
          </p:cNvSpPr>
          <p:nvPr>
            <p:ph type="sldNum" sz="quarter" idx="12"/>
          </p:nvPr>
        </p:nvSpPr>
        <p:spPr/>
        <p:txBody>
          <a:bodyPr/>
          <a:lstStyle/>
          <a:p>
            <a:fld id="{74907938-679F-405C-BA1A-95A9081C5413}" type="slidenum">
              <a:rPr lang="en-US" smtClean="0"/>
              <a:t>9</a:t>
            </a:fld>
            <a:endParaRPr lang="en-US"/>
          </a:p>
        </p:txBody>
      </p:sp>
      <p:sp>
        <p:nvSpPr>
          <p:cNvPr id="5" name="TextBox 4">
            <a:extLst>
              <a:ext uri="{FF2B5EF4-FFF2-40B4-BE49-F238E27FC236}">
                <a16:creationId xmlns:a16="http://schemas.microsoft.com/office/drawing/2014/main" id="{EEA4F753-0D83-48C3-9005-4DF22CF97A2F}"/>
              </a:ext>
            </a:extLst>
          </p:cNvPr>
          <p:cNvSpPr txBox="1"/>
          <p:nvPr/>
        </p:nvSpPr>
        <p:spPr>
          <a:xfrm>
            <a:off x="6153969" y="642672"/>
            <a:ext cx="4044676" cy="369332"/>
          </a:xfrm>
          <a:prstGeom prst="rect">
            <a:avLst/>
          </a:prstGeom>
          <a:noFill/>
        </p:spPr>
        <p:txBody>
          <a:bodyPr wrap="square" rtlCol="0">
            <a:spAutoFit/>
          </a:bodyPr>
          <a:lstStyle/>
          <a:p>
            <a:r>
              <a:rPr lang="az-Latn-AZ" dirty="0"/>
              <a:t>Roll-on/Roll-of shippment</a:t>
            </a:r>
            <a:endParaRPr lang="en-US" dirty="0"/>
          </a:p>
        </p:txBody>
      </p:sp>
    </p:spTree>
    <p:extLst>
      <p:ext uri="{BB962C8B-B14F-4D97-AF65-F5344CB8AC3E}">
        <p14:creationId xmlns:p14="http://schemas.microsoft.com/office/powerpoint/2010/main" val="298661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433</Words>
  <Application>Microsoft Office PowerPoint</Application>
  <PresentationFormat>Широкоэкранный</PresentationFormat>
  <Paragraphs>99</Paragraphs>
  <Slides>14</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Calibri Light</vt:lpstr>
      <vt:lpstr>Tw Cen MT</vt:lpstr>
      <vt:lpstr>Wingdings</vt:lpstr>
      <vt:lpstr>Office Theme</vt:lpstr>
      <vt:lpstr>Презентация PowerPoint</vt:lpstr>
      <vt:lpstr>Презентация PowerPoint</vt:lpstr>
      <vt:lpstr>Презентация PowerPoint</vt:lpstr>
      <vt:lpstr>We stand for:  Customer-centric service  Quality   Responsibility  Fairness   Integrity  Teamwork     </vt:lpstr>
      <vt:lpstr>Презентация PowerPoint</vt:lpstr>
      <vt:lpstr>Презентация PowerPoint</vt:lpstr>
      <vt:lpstr>Land transportation&amp;Road freight</vt:lpstr>
      <vt:lpstr>Презентация PowerPoint</vt:lpstr>
      <vt:lpstr> Ocean freight forwarding</vt:lpstr>
      <vt:lpstr>Railway freight forwarding</vt:lpstr>
      <vt:lpstr>Custom clearance &amp; warehousing</vt:lpstr>
      <vt:lpstr>Project/Special  Cargo Logistics </vt:lpstr>
      <vt:lpstr>Trade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Parvin Bilalzada</dc:creator>
  <cp:lastModifiedBy>Пользователь Windows</cp:lastModifiedBy>
  <cp:revision>4</cp:revision>
  <dcterms:created xsi:type="dcterms:W3CDTF">2020-06-02T04:28:10Z</dcterms:created>
  <dcterms:modified xsi:type="dcterms:W3CDTF">2020-06-08T14:57:05Z</dcterms:modified>
</cp:coreProperties>
</file>